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467940-952F-482C-75D5-41F1D55B3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456552-E043-0D8E-DC04-400E55427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EE5466-D44F-2C61-50DE-D7725B61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9C78A1-0A47-7362-4984-EC3893C05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AF28AF-051B-2B9E-364A-2EAED6CA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400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A9C2E-4FD4-630B-993D-AA343D90B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CD2059A-DECB-4652-DED3-86962CF3F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F0CDBD-A9C6-330D-8162-EEE636A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364B41-D8E2-CC48-7E71-2A04BA163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4F4611-1F8F-E277-B6A6-D63ACDE8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933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9A2114-C345-0268-39EA-1EF36C9A9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C95427-541D-2DE9-1514-EEE476A4A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77D695-E287-03F8-C6C1-4BD79D21C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DA39FF-F07C-5887-A20A-AB3C536C2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32800-E179-5EAD-82D8-883DBD1F8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23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0" y="6456784"/>
            <a:ext cx="12192000" cy="29857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930" y="491910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400" b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28896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FA3CD-069D-EF38-708C-858E3D928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C989C7-B344-42C6-D933-84F73F95C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A1B455-FEAE-7B0B-0E63-4D483FC9D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2F3865-A94B-DB68-9D5F-B64814A56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70FD51-F0B9-51AB-C766-8D61A8B8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240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2347BE-893E-6C1B-0CA7-29B135FAE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9B4F0E-670D-8A00-C3C6-6B6084A75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CE8D5A-5E79-A777-2F55-B7FC0DD1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EC7A29-33A2-36E9-3624-0BF952E2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98C951-C67D-F6D1-AB56-6C9DAD28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745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34E44-2F78-D075-289A-85D828E20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498761-A5CD-A543-70DE-7A96ED95F0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2CEA84-DF2B-132C-4E0B-9F208D179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06061E-7A90-944D-7D6A-BE18F099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EFAD27-E14D-FD7B-1C2E-D14E72F8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F60E9E-7CD1-2F36-6493-7189306F0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906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592E1-68F1-29F1-57C6-6193F1A3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4B9304-0C6D-895B-6F51-ACE4E7A4E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526B28-E9F9-665B-CF47-E8D778451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0946D10-6093-B99D-0791-47CC7C451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D006A3C-2660-41D5-7040-DBAF07EE9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763327D-CB5B-AA03-60D6-3C285280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E560D6-F40B-9660-3B15-E11B2354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D95BA27-C006-2796-62AE-879610D78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903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F039B-2838-C135-9199-400F65FD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A471CC-884E-F904-A5B4-D5D670985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B658FAC-2A21-1C41-7FB4-8835AEE2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04514C-9217-3F53-3F77-9B876B7B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74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F44025A-1C10-8C3A-43B7-2A0A4548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2D50D28-8F93-A385-F702-9BC7BDCF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658A39-BA34-1FA3-45C7-EB4404F0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8662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6C5E5-2073-2E48-CAF9-70A3B1BC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20B349-E95E-8AB7-2A17-724470C2E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298E46-D8B8-6D80-DCBA-6EE573C48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13C017-DDD7-F4F1-28B4-209235F9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E8E9BD-0921-E4E2-6A98-7DE52CAA4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E74913-27DD-065A-DA32-E8A3CE53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60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29D33-02F1-6CBE-12BA-7BF1044FF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6764BB4-0E4E-5852-7688-0B3531D2B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6B4AFFD-0665-F48F-B8BD-693767267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CE43E9-CCCA-5B7B-4045-669D1F09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8690A2-22C5-85DA-838A-ED4276116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719188-45C7-7536-75D8-F23113AA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368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504260D-FD60-CC16-957A-D98E05D67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4A9D0C-5D2B-BEDD-35C9-6547CF8AD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9FF0C9-B17B-2D30-99A6-2FED8ADAA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915FAE-07E0-4869-9CC1-F963557230E8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C549B6-56F9-0140-0360-C4FC6A6C5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C58A7-3C56-CF9C-8511-C8BB6A4F0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D3868B-C2C2-4263-ACF8-CD2DDE5A6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513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93FD1940-6FA0-45DA-A7F7-C54F5D0E3F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PE" dirty="0" err="1"/>
              <a:t>Organigramm</a:t>
            </a:r>
            <a:endParaRPr lang="es-PE" dirty="0"/>
          </a:p>
        </p:txBody>
      </p:sp>
      <p:sp>
        <p:nvSpPr>
          <p:cNvPr id="45" name="Rectangle 21">
            <a:extLst>
              <a:ext uri="{FF2B5EF4-FFF2-40B4-BE49-F238E27FC236}">
                <a16:creationId xmlns:a16="http://schemas.microsoft.com/office/drawing/2014/main" id="{3F09C5B0-7F5A-4E83-9F53-6CB629B22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2936" y="1216157"/>
            <a:ext cx="1444752" cy="715963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46" name="Rectangle 24">
            <a:extLst>
              <a:ext uri="{FF2B5EF4-FFF2-40B4-BE49-F238E27FC236}">
                <a16:creationId xmlns:a16="http://schemas.microsoft.com/office/drawing/2014/main" id="{2C4585FA-88DD-4A3D-8258-6DBCA503B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845" y="2243268"/>
            <a:ext cx="1444752" cy="71755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47" name="Rectangle 51">
            <a:extLst>
              <a:ext uri="{FF2B5EF4-FFF2-40B4-BE49-F238E27FC236}">
                <a16:creationId xmlns:a16="http://schemas.microsoft.com/office/drawing/2014/main" id="{C32E7967-CD7A-4EE7-80E9-753565898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2936" y="2243268"/>
            <a:ext cx="1444752" cy="71755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48" name="Rectangle 84">
            <a:extLst>
              <a:ext uri="{FF2B5EF4-FFF2-40B4-BE49-F238E27FC236}">
                <a16:creationId xmlns:a16="http://schemas.microsoft.com/office/drawing/2014/main" id="{CDB3EF58-1899-46CB-9EC7-D3543B362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4027" y="2243268"/>
            <a:ext cx="1444752" cy="71755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49" name="Connector: Elbow 110">
            <a:extLst>
              <a:ext uri="{FF2B5EF4-FFF2-40B4-BE49-F238E27FC236}">
                <a16:creationId xmlns:a16="http://schemas.microsoft.com/office/drawing/2014/main" id="{2F02028F-E4E3-468C-8CF0-3BB0488231D4}"/>
              </a:ext>
            </a:extLst>
          </p:cNvPr>
          <p:cNvCxnSpPr>
            <a:stCxn id="45" idx="2"/>
            <a:endCxn id="46" idx="0"/>
          </p:cNvCxnSpPr>
          <p:nvPr/>
        </p:nvCxnSpPr>
        <p:spPr>
          <a:xfrm rot="5400000">
            <a:off x="4624194" y="262149"/>
            <a:ext cx="311149" cy="3651091"/>
          </a:xfrm>
          <a:prstGeom prst="bentConnector3">
            <a:avLst/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0" name="Connector: Elbow 116">
            <a:extLst>
              <a:ext uri="{FF2B5EF4-FFF2-40B4-BE49-F238E27FC236}">
                <a16:creationId xmlns:a16="http://schemas.microsoft.com/office/drawing/2014/main" id="{8C5C1B6A-7B6E-4A84-A8EF-19D026567502}"/>
              </a:ext>
            </a:extLst>
          </p:cNvPr>
          <p:cNvCxnSpPr>
            <a:cxnSpLocks/>
            <a:stCxn id="45" idx="2"/>
            <a:endCxn id="48" idx="0"/>
          </p:cNvCxnSpPr>
          <p:nvPr/>
        </p:nvCxnSpPr>
        <p:spPr>
          <a:xfrm rot="16200000" flipH="1">
            <a:off x="8275284" y="262148"/>
            <a:ext cx="311149" cy="3651091"/>
          </a:xfrm>
          <a:prstGeom prst="bentConnector3">
            <a:avLst/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51" name="Rectangle 32">
            <a:extLst>
              <a:ext uri="{FF2B5EF4-FFF2-40B4-BE49-F238E27FC236}">
                <a16:creationId xmlns:a16="http://schemas.microsoft.com/office/drawing/2014/main" id="{6C24F873-1610-4986-972B-C6790F5F2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412" y="4300668"/>
            <a:ext cx="1444752" cy="7175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52" name="Rectangle 39">
            <a:extLst>
              <a:ext uri="{FF2B5EF4-FFF2-40B4-BE49-F238E27FC236}">
                <a16:creationId xmlns:a16="http://schemas.microsoft.com/office/drawing/2014/main" id="{BF251E07-E7B9-47C9-8D10-19083C1CD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412" y="5329369"/>
            <a:ext cx="1444752" cy="715963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 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53" name="Connector: Elbow 118">
            <a:extLst>
              <a:ext uri="{FF2B5EF4-FFF2-40B4-BE49-F238E27FC236}">
                <a16:creationId xmlns:a16="http://schemas.microsoft.com/office/drawing/2014/main" id="{5EC79379-C662-47A5-A9D0-12834075F693}"/>
              </a:ext>
            </a:extLst>
          </p:cNvPr>
          <p:cNvCxnSpPr>
            <a:cxnSpLocks/>
            <a:stCxn id="46" idx="1"/>
            <a:endCxn id="55" idx="1"/>
          </p:cNvCxnSpPr>
          <p:nvPr/>
        </p:nvCxnSpPr>
        <p:spPr>
          <a:xfrm rot="10800000" flipV="1">
            <a:off x="1690414" y="2602043"/>
            <a:ext cx="541433" cy="1028699"/>
          </a:xfrm>
          <a:prstGeom prst="bentConnector3">
            <a:avLst>
              <a:gd name="adj1" fmla="val 142221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4" name="Connector: Elbow 132">
            <a:extLst>
              <a:ext uri="{FF2B5EF4-FFF2-40B4-BE49-F238E27FC236}">
                <a16:creationId xmlns:a16="http://schemas.microsoft.com/office/drawing/2014/main" id="{409AFD6F-0354-499D-86E8-DEB25CA511DA}"/>
              </a:ext>
            </a:extLst>
          </p:cNvPr>
          <p:cNvCxnSpPr>
            <a:cxnSpLocks/>
            <a:stCxn id="46" idx="1"/>
            <a:endCxn id="52" idx="1"/>
          </p:cNvCxnSpPr>
          <p:nvPr/>
        </p:nvCxnSpPr>
        <p:spPr>
          <a:xfrm rot="10800000" flipV="1">
            <a:off x="1690414" y="2602043"/>
            <a:ext cx="541433" cy="3085307"/>
          </a:xfrm>
          <a:prstGeom prst="bentConnector3">
            <a:avLst>
              <a:gd name="adj1" fmla="val 142221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55" name="Rectangle 32">
            <a:extLst>
              <a:ext uri="{FF2B5EF4-FFF2-40B4-BE49-F238E27FC236}">
                <a16:creationId xmlns:a16="http://schemas.microsoft.com/office/drawing/2014/main" id="{67C43B2F-89BE-49E4-98B3-48B0B1D52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412" y="3271967"/>
            <a:ext cx="1444752" cy="7175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56" name="Connector: Elbow 43">
            <a:extLst>
              <a:ext uri="{FF2B5EF4-FFF2-40B4-BE49-F238E27FC236}">
                <a16:creationId xmlns:a16="http://schemas.microsoft.com/office/drawing/2014/main" id="{2B2EBD55-650E-40E1-BE56-D603978503BA}"/>
              </a:ext>
            </a:extLst>
          </p:cNvPr>
          <p:cNvCxnSpPr>
            <a:cxnSpLocks/>
            <a:stCxn id="46" idx="1"/>
            <a:endCxn id="51" idx="1"/>
          </p:cNvCxnSpPr>
          <p:nvPr/>
        </p:nvCxnSpPr>
        <p:spPr>
          <a:xfrm rot="10800000" flipV="1">
            <a:off x="1690414" y="2602043"/>
            <a:ext cx="541433" cy="2057400"/>
          </a:xfrm>
          <a:prstGeom prst="bentConnector3">
            <a:avLst>
              <a:gd name="adj1" fmla="val 142221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57" name="Rectangle 32">
            <a:extLst>
              <a:ext uri="{FF2B5EF4-FFF2-40B4-BE49-F238E27FC236}">
                <a16:creationId xmlns:a16="http://schemas.microsoft.com/office/drawing/2014/main" id="{B79293A4-EE3D-43B6-8017-6A2CEEEA5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0486" y="4300668"/>
            <a:ext cx="1444752" cy="7175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 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58" name="Rectangle 39">
            <a:extLst>
              <a:ext uri="{FF2B5EF4-FFF2-40B4-BE49-F238E27FC236}">
                <a16:creationId xmlns:a16="http://schemas.microsoft.com/office/drawing/2014/main" id="{6519F8B8-0AAA-449A-BAAD-FFC6F345D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0486" y="5329369"/>
            <a:ext cx="1444752" cy="715963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 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59" name="Connector: Elbow 48">
            <a:extLst>
              <a:ext uri="{FF2B5EF4-FFF2-40B4-BE49-F238E27FC236}">
                <a16:creationId xmlns:a16="http://schemas.microsoft.com/office/drawing/2014/main" id="{604317CA-59DC-4B8E-96BA-8755BD838A1C}"/>
              </a:ext>
            </a:extLst>
          </p:cNvPr>
          <p:cNvCxnSpPr>
            <a:cxnSpLocks/>
            <a:stCxn id="47" idx="1"/>
            <a:endCxn id="61" idx="1"/>
          </p:cNvCxnSpPr>
          <p:nvPr/>
        </p:nvCxnSpPr>
        <p:spPr>
          <a:xfrm rot="10800000" flipV="1">
            <a:off x="5330486" y="2602043"/>
            <a:ext cx="552450" cy="1028699"/>
          </a:xfrm>
          <a:prstGeom prst="bentConnector3">
            <a:avLst>
              <a:gd name="adj1" fmla="val 141379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0" name="Connector: Elbow 50">
            <a:extLst>
              <a:ext uri="{FF2B5EF4-FFF2-40B4-BE49-F238E27FC236}">
                <a16:creationId xmlns:a16="http://schemas.microsoft.com/office/drawing/2014/main" id="{B0666CC9-E780-4D41-8F7F-CA36BC335E53}"/>
              </a:ext>
            </a:extLst>
          </p:cNvPr>
          <p:cNvCxnSpPr>
            <a:cxnSpLocks/>
            <a:stCxn id="47" idx="1"/>
            <a:endCxn id="58" idx="1"/>
          </p:cNvCxnSpPr>
          <p:nvPr/>
        </p:nvCxnSpPr>
        <p:spPr>
          <a:xfrm rot="10800000" flipV="1">
            <a:off x="5330486" y="2602043"/>
            <a:ext cx="552450" cy="3085307"/>
          </a:xfrm>
          <a:prstGeom prst="bentConnector3">
            <a:avLst>
              <a:gd name="adj1" fmla="val 141379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1" name="Rectangle 32">
            <a:extLst>
              <a:ext uri="{FF2B5EF4-FFF2-40B4-BE49-F238E27FC236}">
                <a16:creationId xmlns:a16="http://schemas.microsoft.com/office/drawing/2014/main" id="{583E740D-28FF-4335-B6C7-7638B2715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0486" y="3271967"/>
            <a:ext cx="1444752" cy="7175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 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62" name="Connector: Elbow 52">
            <a:extLst>
              <a:ext uri="{FF2B5EF4-FFF2-40B4-BE49-F238E27FC236}">
                <a16:creationId xmlns:a16="http://schemas.microsoft.com/office/drawing/2014/main" id="{AA521877-A274-4D1C-BBFA-FAB31A931267}"/>
              </a:ext>
            </a:extLst>
          </p:cNvPr>
          <p:cNvCxnSpPr>
            <a:cxnSpLocks/>
            <a:stCxn id="47" idx="1"/>
            <a:endCxn id="57" idx="1"/>
          </p:cNvCxnSpPr>
          <p:nvPr/>
        </p:nvCxnSpPr>
        <p:spPr>
          <a:xfrm rot="10800000" flipV="1">
            <a:off x="5330486" y="2602043"/>
            <a:ext cx="552450" cy="2057400"/>
          </a:xfrm>
          <a:prstGeom prst="bentConnector3">
            <a:avLst>
              <a:gd name="adj1" fmla="val 141379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3" name="Rectangle 32">
            <a:extLst>
              <a:ext uri="{FF2B5EF4-FFF2-40B4-BE49-F238E27FC236}">
                <a16:creationId xmlns:a16="http://schemas.microsoft.com/office/drawing/2014/main" id="{ACA15613-C00B-4EF7-9FE2-E853C35B1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1576" y="4300668"/>
            <a:ext cx="1444752" cy="7175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 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64" name="Rectangle 39">
            <a:extLst>
              <a:ext uri="{FF2B5EF4-FFF2-40B4-BE49-F238E27FC236}">
                <a16:creationId xmlns:a16="http://schemas.microsoft.com/office/drawing/2014/main" id="{530CCA41-5F8C-472A-AD31-6114BDABF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1576" y="5329369"/>
            <a:ext cx="1444752" cy="715963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 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65" name="Connector: Elbow 56">
            <a:extLst>
              <a:ext uri="{FF2B5EF4-FFF2-40B4-BE49-F238E27FC236}">
                <a16:creationId xmlns:a16="http://schemas.microsoft.com/office/drawing/2014/main" id="{1A8A6E1B-9895-445E-9F43-FEE069A84F7E}"/>
              </a:ext>
            </a:extLst>
          </p:cNvPr>
          <p:cNvCxnSpPr>
            <a:cxnSpLocks/>
            <a:stCxn id="48" idx="1"/>
            <a:endCxn id="67" idx="1"/>
          </p:cNvCxnSpPr>
          <p:nvPr/>
        </p:nvCxnSpPr>
        <p:spPr>
          <a:xfrm rot="10800000" flipV="1">
            <a:off x="8981578" y="2602043"/>
            <a:ext cx="552451" cy="1028699"/>
          </a:xfrm>
          <a:prstGeom prst="bentConnector3">
            <a:avLst>
              <a:gd name="adj1" fmla="val 141379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6" name="Connector: Elbow 58">
            <a:extLst>
              <a:ext uri="{FF2B5EF4-FFF2-40B4-BE49-F238E27FC236}">
                <a16:creationId xmlns:a16="http://schemas.microsoft.com/office/drawing/2014/main" id="{FA64DD25-A891-4D26-80EF-8FAFF4C30E8F}"/>
              </a:ext>
            </a:extLst>
          </p:cNvPr>
          <p:cNvCxnSpPr>
            <a:cxnSpLocks/>
            <a:stCxn id="48" idx="1"/>
            <a:endCxn id="63" idx="1"/>
          </p:cNvCxnSpPr>
          <p:nvPr/>
        </p:nvCxnSpPr>
        <p:spPr>
          <a:xfrm rot="10800000" flipV="1">
            <a:off x="8981578" y="2602043"/>
            <a:ext cx="552451" cy="2057400"/>
          </a:xfrm>
          <a:prstGeom prst="bentConnector3">
            <a:avLst>
              <a:gd name="adj1" fmla="val 141379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7" name="Rectangle 32">
            <a:extLst>
              <a:ext uri="{FF2B5EF4-FFF2-40B4-BE49-F238E27FC236}">
                <a16:creationId xmlns:a16="http://schemas.microsoft.com/office/drawing/2014/main" id="{397CD43D-41B5-4FCD-9112-F83CAFC5B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1576" y="3271967"/>
            <a:ext cx="1444752" cy="7175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</a:bodyPr>
          <a:lstStyle/>
          <a:p>
            <a:pPr algn="ctr" defTabSz="914354">
              <a:lnSpc>
                <a:spcPts val="1400"/>
              </a:lnSpc>
              <a:defRPr/>
            </a:pPr>
            <a:r>
              <a:rPr lang="en-US" sz="1600" kern="0" cap="all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NAME</a:t>
            </a:r>
          </a:p>
          <a:p>
            <a:pPr algn="ctr" defTabSz="914354">
              <a:lnSpc>
                <a:spcPts val="1400"/>
              </a:lnSpc>
              <a:defRPr/>
            </a:pPr>
            <a:r>
              <a:rPr lang="en-US" sz="14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 </a:t>
            </a:r>
            <a:r>
              <a:rPr lang="en-US" sz="1200" kern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srgbClr val="95A5A6">
                      <a:alpha val="40000"/>
                    </a:srgbClr>
                  </a:outerShdw>
                </a:effectLst>
                <a:latin typeface="Calibri"/>
              </a:rPr>
              <a:t>Position</a:t>
            </a:r>
            <a:endParaRPr lang="en-US" sz="1400" kern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srgbClr val="95A5A6">
                    <a:alpha val="40000"/>
                  </a:srgbClr>
                </a:outerShdw>
              </a:effectLst>
              <a:latin typeface="Calibri"/>
            </a:endParaRPr>
          </a:p>
        </p:txBody>
      </p:sp>
      <p:cxnSp>
        <p:nvCxnSpPr>
          <p:cNvPr id="68" name="Connector: Elbow 60">
            <a:extLst>
              <a:ext uri="{FF2B5EF4-FFF2-40B4-BE49-F238E27FC236}">
                <a16:creationId xmlns:a16="http://schemas.microsoft.com/office/drawing/2014/main" id="{83A3AB73-4F85-4E4A-B48D-A2160E8031CC}"/>
              </a:ext>
            </a:extLst>
          </p:cNvPr>
          <p:cNvCxnSpPr>
            <a:cxnSpLocks/>
            <a:stCxn id="48" idx="1"/>
            <a:endCxn id="64" idx="1"/>
          </p:cNvCxnSpPr>
          <p:nvPr/>
        </p:nvCxnSpPr>
        <p:spPr>
          <a:xfrm rot="10800000" flipV="1">
            <a:off x="8981578" y="2602043"/>
            <a:ext cx="552451" cy="3085307"/>
          </a:xfrm>
          <a:prstGeom prst="bentConnector3">
            <a:avLst>
              <a:gd name="adj1" fmla="val 141379"/>
            </a:avLst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9" name="Straight Connector 33">
            <a:extLst>
              <a:ext uri="{FF2B5EF4-FFF2-40B4-BE49-F238E27FC236}">
                <a16:creationId xmlns:a16="http://schemas.microsoft.com/office/drawing/2014/main" id="{11A020D5-8CE6-40C9-8F4F-C1F088B96C33}"/>
              </a:ext>
            </a:extLst>
          </p:cNvPr>
          <p:cNvCxnSpPr>
            <a:stCxn id="45" idx="2"/>
            <a:endCxn id="47" idx="0"/>
          </p:cNvCxnSpPr>
          <p:nvPr/>
        </p:nvCxnSpPr>
        <p:spPr>
          <a:xfrm>
            <a:off x="6605312" y="1932120"/>
            <a:ext cx="0" cy="311149"/>
          </a:xfrm>
          <a:prstGeom prst="line">
            <a:avLst/>
          </a:prstGeom>
          <a:noFill/>
          <a:ln w="9525" cap="flat" cmpd="sng" algn="ctr">
            <a:solidFill>
              <a:srgbClr val="2980B9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70" name="Oval 4">
            <a:extLst>
              <a:ext uri="{FF2B5EF4-FFF2-40B4-BE49-F238E27FC236}">
                <a16:creationId xmlns:a16="http://schemas.microsoft.com/office/drawing/2014/main" id="{BE986187-F68A-4116-B8FA-D9DA0F7D919B}"/>
              </a:ext>
            </a:extLst>
          </p:cNvPr>
          <p:cNvSpPr/>
          <p:nvPr/>
        </p:nvSpPr>
        <p:spPr>
          <a:xfrm>
            <a:off x="5285369" y="1218241"/>
            <a:ext cx="715963" cy="715963"/>
          </a:xfrm>
          <a:prstGeom prst="ellipse">
            <a:avLst/>
          </a:prstGeom>
          <a:solidFill>
            <a:srgbClr val="2C3E50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2" name="Oval 31">
            <a:extLst>
              <a:ext uri="{FF2B5EF4-FFF2-40B4-BE49-F238E27FC236}">
                <a16:creationId xmlns:a16="http://schemas.microsoft.com/office/drawing/2014/main" id="{54C51F4C-3E42-41BC-88EC-6136F8B22DD7}"/>
              </a:ext>
            </a:extLst>
          </p:cNvPr>
          <p:cNvSpPr/>
          <p:nvPr/>
        </p:nvSpPr>
        <p:spPr>
          <a:xfrm>
            <a:off x="5285369" y="2244856"/>
            <a:ext cx="715963" cy="715963"/>
          </a:xfrm>
          <a:prstGeom prst="ellipse">
            <a:avLst/>
          </a:prstGeom>
          <a:solidFill>
            <a:srgbClr val="F39C1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Oval 32">
            <a:extLst>
              <a:ext uri="{FF2B5EF4-FFF2-40B4-BE49-F238E27FC236}">
                <a16:creationId xmlns:a16="http://schemas.microsoft.com/office/drawing/2014/main" id="{7438C2FA-6F81-44DA-A38E-564AA35746F3}"/>
              </a:ext>
            </a:extLst>
          </p:cNvPr>
          <p:cNvSpPr/>
          <p:nvPr/>
        </p:nvSpPr>
        <p:spPr>
          <a:xfrm>
            <a:off x="8899821" y="2244856"/>
            <a:ext cx="715963" cy="715963"/>
          </a:xfrm>
          <a:prstGeom prst="ellipse">
            <a:avLst/>
          </a:prstGeom>
          <a:solidFill>
            <a:srgbClr val="F39C1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Oval 34">
            <a:extLst>
              <a:ext uri="{FF2B5EF4-FFF2-40B4-BE49-F238E27FC236}">
                <a16:creationId xmlns:a16="http://schemas.microsoft.com/office/drawing/2014/main" id="{BF73A2A2-6B41-4D6F-8116-46ECD6E1D4AB}"/>
              </a:ext>
            </a:extLst>
          </p:cNvPr>
          <p:cNvSpPr/>
          <p:nvPr/>
        </p:nvSpPr>
        <p:spPr>
          <a:xfrm>
            <a:off x="1136822" y="3273555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Oval 36">
            <a:extLst>
              <a:ext uri="{FF2B5EF4-FFF2-40B4-BE49-F238E27FC236}">
                <a16:creationId xmlns:a16="http://schemas.microsoft.com/office/drawing/2014/main" id="{F4184C50-508B-495E-9AF2-DC2A8938EF5E}"/>
              </a:ext>
            </a:extLst>
          </p:cNvPr>
          <p:cNvSpPr/>
          <p:nvPr/>
        </p:nvSpPr>
        <p:spPr>
          <a:xfrm>
            <a:off x="1136822" y="4302256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6" name="Oval 37">
            <a:extLst>
              <a:ext uri="{FF2B5EF4-FFF2-40B4-BE49-F238E27FC236}">
                <a16:creationId xmlns:a16="http://schemas.microsoft.com/office/drawing/2014/main" id="{76890936-536C-41C0-8B0F-6538F1DCD70F}"/>
              </a:ext>
            </a:extLst>
          </p:cNvPr>
          <p:cNvSpPr/>
          <p:nvPr/>
        </p:nvSpPr>
        <p:spPr>
          <a:xfrm>
            <a:off x="1136822" y="5329369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7" name="Oval 39">
            <a:extLst>
              <a:ext uri="{FF2B5EF4-FFF2-40B4-BE49-F238E27FC236}">
                <a16:creationId xmlns:a16="http://schemas.microsoft.com/office/drawing/2014/main" id="{040E7A9B-E798-4C71-ADB5-C893F3D41781}"/>
              </a:ext>
            </a:extLst>
          </p:cNvPr>
          <p:cNvSpPr/>
          <p:nvPr/>
        </p:nvSpPr>
        <p:spPr>
          <a:xfrm>
            <a:off x="4737222" y="3285092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8" name="Oval 40">
            <a:extLst>
              <a:ext uri="{FF2B5EF4-FFF2-40B4-BE49-F238E27FC236}">
                <a16:creationId xmlns:a16="http://schemas.microsoft.com/office/drawing/2014/main" id="{2B377389-C5D1-48D7-9C48-FD474F0B79F2}"/>
              </a:ext>
            </a:extLst>
          </p:cNvPr>
          <p:cNvSpPr/>
          <p:nvPr/>
        </p:nvSpPr>
        <p:spPr>
          <a:xfrm>
            <a:off x="4737222" y="4313793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9" name="Oval 41">
            <a:extLst>
              <a:ext uri="{FF2B5EF4-FFF2-40B4-BE49-F238E27FC236}">
                <a16:creationId xmlns:a16="http://schemas.microsoft.com/office/drawing/2014/main" id="{C5854705-3A22-4E5B-B339-E793B56D6572}"/>
              </a:ext>
            </a:extLst>
          </p:cNvPr>
          <p:cNvSpPr/>
          <p:nvPr/>
        </p:nvSpPr>
        <p:spPr>
          <a:xfrm>
            <a:off x="4737222" y="5340906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0" name="Oval 44">
            <a:extLst>
              <a:ext uri="{FF2B5EF4-FFF2-40B4-BE49-F238E27FC236}">
                <a16:creationId xmlns:a16="http://schemas.microsoft.com/office/drawing/2014/main" id="{11BD213B-C50C-47A6-8DD8-7A9F70B94BCC}"/>
              </a:ext>
            </a:extLst>
          </p:cNvPr>
          <p:cNvSpPr/>
          <p:nvPr/>
        </p:nvSpPr>
        <p:spPr>
          <a:xfrm>
            <a:off x="8429128" y="3285092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1" name="Oval 45">
            <a:extLst>
              <a:ext uri="{FF2B5EF4-FFF2-40B4-BE49-F238E27FC236}">
                <a16:creationId xmlns:a16="http://schemas.microsoft.com/office/drawing/2014/main" id="{A185D7F0-4A30-4E2A-AFD5-882419CF93F5}"/>
              </a:ext>
            </a:extLst>
          </p:cNvPr>
          <p:cNvSpPr/>
          <p:nvPr/>
        </p:nvSpPr>
        <p:spPr>
          <a:xfrm>
            <a:off x="8429128" y="4313793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" name="Oval 49">
            <a:extLst>
              <a:ext uri="{FF2B5EF4-FFF2-40B4-BE49-F238E27FC236}">
                <a16:creationId xmlns:a16="http://schemas.microsoft.com/office/drawing/2014/main" id="{6865B613-E73D-4978-A611-982D0AEF4D4F}"/>
              </a:ext>
            </a:extLst>
          </p:cNvPr>
          <p:cNvSpPr/>
          <p:nvPr/>
        </p:nvSpPr>
        <p:spPr>
          <a:xfrm>
            <a:off x="8429128" y="5340906"/>
            <a:ext cx="715963" cy="715963"/>
          </a:xfrm>
          <a:prstGeom prst="ellipse">
            <a:avLst/>
          </a:prstGeom>
          <a:solidFill>
            <a:srgbClr val="2980B9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Oval 31">
            <a:extLst>
              <a:ext uri="{FF2B5EF4-FFF2-40B4-BE49-F238E27FC236}">
                <a16:creationId xmlns:a16="http://schemas.microsoft.com/office/drawing/2014/main" id="{34EED243-F449-73CA-969E-5E7A6E923A37}"/>
              </a:ext>
            </a:extLst>
          </p:cNvPr>
          <p:cNvSpPr/>
          <p:nvPr/>
        </p:nvSpPr>
        <p:spPr>
          <a:xfrm>
            <a:off x="1634278" y="2220248"/>
            <a:ext cx="715963" cy="715963"/>
          </a:xfrm>
          <a:prstGeom prst="ellipse">
            <a:avLst/>
          </a:prstGeom>
          <a:solidFill>
            <a:srgbClr val="F39C1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914354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28270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organigrammvorlagen.de</dc:creator>
  <cp:lastModifiedBy>H1077</cp:lastModifiedBy>
  <cp:revision>4</cp:revision>
  <dcterms:created xsi:type="dcterms:W3CDTF">2024-10-28T21:50:22Z</dcterms:created>
  <dcterms:modified xsi:type="dcterms:W3CDTF">2026-03-20T16:39:37Z</dcterms:modified>
</cp:coreProperties>
</file>