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964" r:id="rId2"/>
  </p:sldMasterIdLst>
  <p:notesMasterIdLst>
    <p:notesMasterId r:id="rId4"/>
  </p:notesMasterIdLst>
  <p:handoutMasterIdLst>
    <p:handoutMasterId r:id="rId5"/>
  </p:handoutMasterIdLst>
  <p:sldIdLst>
    <p:sldId id="386" r:id="rId3"/>
  </p:sldIdLst>
  <p:sldSz cx="24384000" cy="13716000"/>
  <p:notesSz cx="6858000" cy="9144000"/>
  <p:defaultTextStyle>
    <a:defPPr>
      <a:defRPr lang="ru-RU"/>
    </a:defPPr>
    <a:lvl1pPr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5pPr>
    <a:lvl6pPr marL="22860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6pPr>
    <a:lvl7pPr marL="27432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7pPr>
    <a:lvl8pPr marL="32004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8pPr>
    <a:lvl9pPr marL="36576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2E5"/>
    <a:srgbClr val="F5971F"/>
    <a:srgbClr val="25D0E2"/>
    <a:srgbClr val="3572A6"/>
    <a:srgbClr val="C97D33"/>
    <a:srgbClr val="55ADAF"/>
    <a:srgbClr val="303534"/>
    <a:srgbClr val="49504F"/>
    <a:srgbClr val="9EA5A7"/>
    <a:srgbClr val="C2C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7"/>
    <p:restoredTop sz="94604"/>
  </p:normalViewPr>
  <p:slideViewPr>
    <p:cSldViewPr showGuides="1">
      <p:cViewPr>
        <p:scale>
          <a:sx n="40" d="100"/>
          <a:sy n="40" d="100"/>
        </p:scale>
        <p:origin x="96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7A8C19-9434-1A48-8799-AC712E2FFC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50433-5353-8C4F-BD2C-7FBFA053CD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3B7A4573-EACC-7C43-A962-D5C551847AC7}" type="datetimeFigureOut">
              <a:rPr lang="en-US" altLang="ru-RU"/>
              <a:pPr/>
              <a:t>3/20/2026</a:t>
            </a:fld>
            <a:endParaRPr lang="en-US" alt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D6DB2-1719-E84F-A051-297A53EA54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05496-5866-0747-8511-E482327492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94311332-4FBE-0D41-9DCD-3AE3DA7F4277}" type="slidenum">
              <a:rPr lang="en-US" altLang="ru-RU"/>
              <a:pPr/>
              <a:t>‹Nº›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1FEBE52F-A1E3-1F43-AB18-644CA428C8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770E09CE-3A48-0046-AE94-7C3403FC2A4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x-none" altLang="x-none" noProof="0">
                <a:sym typeface="Helvetica Neue" charset="0"/>
              </a:rPr>
              <a:t>Second level</a:t>
            </a:r>
          </a:p>
          <a:p>
            <a:pPr lvl="2"/>
            <a:r>
              <a:rPr lang="x-none" altLang="x-none" noProof="0">
                <a:sym typeface="Helvetica Neue" charset="0"/>
              </a:rPr>
              <a:t>Third level</a:t>
            </a:r>
          </a:p>
          <a:p>
            <a:pPr lvl="3"/>
            <a:r>
              <a:rPr lang="x-none" altLang="x-none" noProof="0">
                <a:sym typeface="Helvetica Neue" charset="0"/>
              </a:rPr>
              <a:t>Fourth level</a:t>
            </a:r>
          </a:p>
          <a:p>
            <a:pPr lvl="4"/>
            <a:r>
              <a:rPr lang="x-none" altLang="x-none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900" y="2278063"/>
            <a:ext cx="19504148" cy="2178050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262D30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50000"/>
              </a:lnSpc>
              <a:defRPr sz="2200"/>
            </a:lvl1pPr>
            <a:lvl2pPr algn="just">
              <a:lnSpc>
                <a:spcPct val="150000"/>
              </a:lnSpc>
              <a:defRPr sz="2200"/>
            </a:lvl2pPr>
            <a:lvl3pPr algn="just">
              <a:lnSpc>
                <a:spcPct val="150000"/>
              </a:lnSpc>
              <a:defRPr sz="2200"/>
            </a:lvl3pPr>
            <a:lvl4pPr algn="just">
              <a:lnSpc>
                <a:spcPct val="150000"/>
              </a:lnSpc>
              <a:defRPr sz="2200"/>
            </a:lvl4pPr>
            <a:lvl5pPr algn="just">
              <a:lnSpc>
                <a:spcPct val="150000"/>
              </a:lnSpc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338AE8-7078-C141-8450-DA895068D1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545675" y="12496800"/>
            <a:ext cx="895350" cy="4826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5EECB342-2BB7-CA4C-AC03-5504DCEFB7F1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464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17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7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6"/>
          <a:stretch/>
        </p:blipFill>
        <p:spPr>
          <a:xfrm>
            <a:off x="1" y="0"/>
            <a:ext cx="2438399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64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12913567"/>
            <a:ext cx="24384000" cy="597158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4000"/>
          </a:p>
        </p:txBody>
      </p:sp>
      <p:grpSp>
        <p:nvGrpSpPr>
          <p:cNvPr id="2" name="Grupo 1"/>
          <p:cNvGrpSpPr/>
          <p:nvPr userDrawn="1"/>
        </p:nvGrpSpPr>
        <p:grpSpPr>
          <a:xfrm>
            <a:off x="260416" y="298450"/>
            <a:ext cx="1222376" cy="1711324"/>
            <a:chOff x="13771563" y="1063625"/>
            <a:chExt cx="611188" cy="855662"/>
          </a:xfrm>
        </p:grpSpPr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13916025" y="1063625"/>
              <a:ext cx="328613" cy="368300"/>
            </a:xfrm>
            <a:custGeom>
              <a:avLst/>
              <a:gdLst>
                <a:gd name="T0" fmla="*/ 5 w 130"/>
                <a:gd name="T1" fmla="*/ 112 h 146"/>
                <a:gd name="T2" fmla="*/ 2 w 130"/>
                <a:gd name="T3" fmla="*/ 72 h 146"/>
                <a:gd name="T4" fmla="*/ 12 w 130"/>
                <a:gd name="T5" fmla="*/ 32 h 146"/>
                <a:gd name="T6" fmla="*/ 24 w 130"/>
                <a:gd name="T7" fmla="*/ 22 h 146"/>
                <a:gd name="T8" fmla="*/ 35 w 130"/>
                <a:gd name="T9" fmla="*/ 11 h 146"/>
                <a:gd name="T10" fmla="*/ 41 w 130"/>
                <a:gd name="T11" fmla="*/ 10 h 146"/>
                <a:gd name="T12" fmla="*/ 54 w 130"/>
                <a:gd name="T13" fmla="*/ 6 h 146"/>
                <a:gd name="T14" fmla="*/ 62 w 130"/>
                <a:gd name="T15" fmla="*/ 3 h 146"/>
                <a:gd name="T16" fmla="*/ 78 w 130"/>
                <a:gd name="T17" fmla="*/ 6 h 146"/>
                <a:gd name="T18" fmla="*/ 83 w 130"/>
                <a:gd name="T19" fmla="*/ 8 h 146"/>
                <a:gd name="T20" fmla="*/ 90 w 130"/>
                <a:gd name="T21" fmla="*/ 16 h 146"/>
                <a:gd name="T22" fmla="*/ 103 w 130"/>
                <a:gd name="T23" fmla="*/ 18 h 146"/>
                <a:gd name="T24" fmla="*/ 108 w 130"/>
                <a:gd name="T25" fmla="*/ 18 h 146"/>
                <a:gd name="T26" fmla="*/ 115 w 130"/>
                <a:gd name="T27" fmla="*/ 25 h 146"/>
                <a:gd name="T28" fmla="*/ 125 w 130"/>
                <a:gd name="T29" fmla="*/ 84 h 146"/>
                <a:gd name="T30" fmla="*/ 123 w 130"/>
                <a:gd name="T31" fmla="*/ 108 h 146"/>
                <a:gd name="T32" fmla="*/ 114 w 130"/>
                <a:gd name="T33" fmla="*/ 114 h 146"/>
                <a:gd name="T34" fmla="*/ 106 w 130"/>
                <a:gd name="T35" fmla="*/ 86 h 146"/>
                <a:gd name="T36" fmla="*/ 92 w 130"/>
                <a:gd name="T37" fmla="*/ 78 h 146"/>
                <a:gd name="T38" fmla="*/ 51 w 130"/>
                <a:gd name="T39" fmla="*/ 79 h 146"/>
                <a:gd name="T40" fmla="*/ 30 w 130"/>
                <a:gd name="T41" fmla="*/ 78 h 146"/>
                <a:gd name="T42" fmla="*/ 18 w 130"/>
                <a:gd name="T43" fmla="*/ 85 h 146"/>
                <a:gd name="T44" fmla="*/ 14 w 130"/>
                <a:gd name="T45" fmla="*/ 108 h 146"/>
                <a:gd name="T46" fmla="*/ 14 w 130"/>
                <a:gd name="T47" fmla="*/ 137 h 146"/>
                <a:gd name="T48" fmla="*/ 13 w 130"/>
                <a:gd name="T49" fmla="*/ 146 h 146"/>
                <a:gd name="T50" fmla="*/ 10 w 130"/>
                <a:gd name="T51" fmla="*/ 146 h 146"/>
                <a:gd name="T52" fmla="*/ 8 w 130"/>
                <a:gd name="T53" fmla="*/ 143 h 146"/>
                <a:gd name="T54" fmla="*/ 5 w 130"/>
                <a:gd name="T55" fmla="*/ 11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46">
                  <a:moveTo>
                    <a:pt x="5" y="112"/>
                  </a:moveTo>
                  <a:cubicBezTo>
                    <a:pt x="4" y="99"/>
                    <a:pt x="3" y="85"/>
                    <a:pt x="2" y="72"/>
                  </a:cubicBezTo>
                  <a:cubicBezTo>
                    <a:pt x="0" y="57"/>
                    <a:pt x="6" y="45"/>
                    <a:pt x="12" y="32"/>
                  </a:cubicBezTo>
                  <a:cubicBezTo>
                    <a:pt x="14" y="28"/>
                    <a:pt x="19" y="24"/>
                    <a:pt x="24" y="22"/>
                  </a:cubicBezTo>
                  <a:cubicBezTo>
                    <a:pt x="29" y="20"/>
                    <a:pt x="35" y="19"/>
                    <a:pt x="35" y="11"/>
                  </a:cubicBezTo>
                  <a:cubicBezTo>
                    <a:pt x="35" y="7"/>
                    <a:pt x="39" y="9"/>
                    <a:pt x="41" y="10"/>
                  </a:cubicBezTo>
                  <a:cubicBezTo>
                    <a:pt x="47" y="13"/>
                    <a:pt x="51" y="15"/>
                    <a:pt x="54" y="6"/>
                  </a:cubicBezTo>
                  <a:cubicBezTo>
                    <a:pt x="55" y="1"/>
                    <a:pt x="58" y="0"/>
                    <a:pt x="62" y="3"/>
                  </a:cubicBezTo>
                  <a:cubicBezTo>
                    <a:pt x="67" y="8"/>
                    <a:pt x="72" y="10"/>
                    <a:pt x="78" y="6"/>
                  </a:cubicBezTo>
                  <a:cubicBezTo>
                    <a:pt x="81" y="5"/>
                    <a:pt x="82" y="6"/>
                    <a:pt x="83" y="8"/>
                  </a:cubicBezTo>
                  <a:cubicBezTo>
                    <a:pt x="85" y="11"/>
                    <a:pt x="88" y="13"/>
                    <a:pt x="90" y="16"/>
                  </a:cubicBezTo>
                  <a:cubicBezTo>
                    <a:pt x="94" y="22"/>
                    <a:pt x="97" y="27"/>
                    <a:pt x="103" y="18"/>
                  </a:cubicBezTo>
                  <a:cubicBezTo>
                    <a:pt x="105" y="16"/>
                    <a:pt x="107" y="16"/>
                    <a:pt x="108" y="18"/>
                  </a:cubicBezTo>
                  <a:cubicBezTo>
                    <a:pt x="110" y="21"/>
                    <a:pt x="113" y="23"/>
                    <a:pt x="115" y="25"/>
                  </a:cubicBezTo>
                  <a:cubicBezTo>
                    <a:pt x="123" y="44"/>
                    <a:pt x="130" y="63"/>
                    <a:pt x="125" y="84"/>
                  </a:cubicBezTo>
                  <a:cubicBezTo>
                    <a:pt x="123" y="92"/>
                    <a:pt x="124" y="100"/>
                    <a:pt x="123" y="108"/>
                  </a:cubicBezTo>
                  <a:cubicBezTo>
                    <a:pt x="121" y="112"/>
                    <a:pt x="121" y="118"/>
                    <a:pt x="114" y="114"/>
                  </a:cubicBezTo>
                  <a:cubicBezTo>
                    <a:pt x="113" y="104"/>
                    <a:pt x="111" y="95"/>
                    <a:pt x="106" y="86"/>
                  </a:cubicBezTo>
                  <a:cubicBezTo>
                    <a:pt x="102" y="78"/>
                    <a:pt x="101" y="77"/>
                    <a:pt x="92" y="78"/>
                  </a:cubicBezTo>
                  <a:cubicBezTo>
                    <a:pt x="78" y="80"/>
                    <a:pt x="65" y="79"/>
                    <a:pt x="51" y="79"/>
                  </a:cubicBezTo>
                  <a:cubicBezTo>
                    <a:pt x="44" y="79"/>
                    <a:pt x="37" y="79"/>
                    <a:pt x="30" y="78"/>
                  </a:cubicBezTo>
                  <a:cubicBezTo>
                    <a:pt x="23" y="77"/>
                    <a:pt x="21" y="78"/>
                    <a:pt x="18" y="85"/>
                  </a:cubicBezTo>
                  <a:cubicBezTo>
                    <a:pt x="15" y="93"/>
                    <a:pt x="14" y="100"/>
                    <a:pt x="14" y="108"/>
                  </a:cubicBezTo>
                  <a:cubicBezTo>
                    <a:pt x="14" y="118"/>
                    <a:pt x="14" y="127"/>
                    <a:pt x="14" y="137"/>
                  </a:cubicBezTo>
                  <a:cubicBezTo>
                    <a:pt x="14" y="140"/>
                    <a:pt x="15" y="143"/>
                    <a:pt x="13" y="146"/>
                  </a:cubicBezTo>
                  <a:cubicBezTo>
                    <a:pt x="12" y="146"/>
                    <a:pt x="11" y="146"/>
                    <a:pt x="10" y="146"/>
                  </a:cubicBezTo>
                  <a:cubicBezTo>
                    <a:pt x="9" y="145"/>
                    <a:pt x="8" y="144"/>
                    <a:pt x="8" y="143"/>
                  </a:cubicBezTo>
                  <a:cubicBezTo>
                    <a:pt x="8" y="133"/>
                    <a:pt x="6" y="123"/>
                    <a:pt x="5" y="112"/>
                  </a:cubicBezTo>
                  <a:close/>
                </a:path>
              </a:pathLst>
            </a:custGeom>
            <a:solidFill>
              <a:srgbClr val="8F6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13771563" y="1603375"/>
              <a:ext cx="611188" cy="315912"/>
            </a:xfrm>
            <a:custGeom>
              <a:avLst/>
              <a:gdLst>
                <a:gd name="T0" fmla="*/ 239 w 242"/>
                <a:gd name="T1" fmla="*/ 47 h 125"/>
                <a:gd name="T2" fmla="*/ 200 w 242"/>
                <a:gd name="T3" fmla="*/ 103 h 125"/>
                <a:gd name="T4" fmla="*/ 40 w 242"/>
                <a:gd name="T5" fmla="*/ 103 h 125"/>
                <a:gd name="T6" fmla="*/ 4 w 242"/>
                <a:gd name="T7" fmla="*/ 71 h 125"/>
                <a:gd name="T8" fmla="*/ 2 w 242"/>
                <a:gd name="T9" fmla="*/ 44 h 125"/>
                <a:gd name="T10" fmla="*/ 41 w 242"/>
                <a:gd name="T11" fmla="*/ 5 h 125"/>
                <a:gd name="T12" fmla="*/ 54 w 242"/>
                <a:gd name="T13" fmla="*/ 1 h 125"/>
                <a:gd name="T14" fmla="*/ 55 w 242"/>
                <a:gd name="T15" fmla="*/ 4 h 125"/>
                <a:gd name="T16" fmla="*/ 51 w 242"/>
                <a:gd name="T17" fmla="*/ 13 h 125"/>
                <a:gd name="T18" fmla="*/ 36 w 242"/>
                <a:gd name="T19" fmla="*/ 62 h 125"/>
                <a:gd name="T20" fmla="*/ 49 w 242"/>
                <a:gd name="T21" fmla="*/ 73 h 125"/>
                <a:gd name="T22" fmla="*/ 60 w 242"/>
                <a:gd name="T23" fmla="*/ 71 h 125"/>
                <a:gd name="T24" fmla="*/ 64 w 242"/>
                <a:gd name="T25" fmla="*/ 73 h 125"/>
                <a:gd name="T26" fmla="*/ 63 w 242"/>
                <a:gd name="T27" fmla="*/ 78 h 125"/>
                <a:gd name="T28" fmla="*/ 59 w 242"/>
                <a:gd name="T29" fmla="*/ 81 h 125"/>
                <a:gd name="T30" fmla="*/ 60 w 242"/>
                <a:gd name="T31" fmla="*/ 101 h 125"/>
                <a:gd name="T32" fmla="*/ 67 w 242"/>
                <a:gd name="T33" fmla="*/ 103 h 125"/>
                <a:gd name="T34" fmla="*/ 100 w 242"/>
                <a:gd name="T35" fmla="*/ 108 h 125"/>
                <a:gd name="T36" fmla="*/ 105 w 242"/>
                <a:gd name="T37" fmla="*/ 110 h 125"/>
                <a:gd name="T38" fmla="*/ 137 w 242"/>
                <a:gd name="T39" fmla="*/ 109 h 125"/>
                <a:gd name="T40" fmla="*/ 139 w 242"/>
                <a:gd name="T41" fmla="*/ 109 h 125"/>
                <a:gd name="T42" fmla="*/ 177 w 242"/>
                <a:gd name="T43" fmla="*/ 103 h 125"/>
                <a:gd name="T44" fmla="*/ 187 w 242"/>
                <a:gd name="T45" fmla="*/ 92 h 125"/>
                <a:gd name="T46" fmla="*/ 182 w 242"/>
                <a:gd name="T47" fmla="*/ 83 h 125"/>
                <a:gd name="T48" fmla="*/ 176 w 242"/>
                <a:gd name="T49" fmla="*/ 74 h 125"/>
                <a:gd name="T50" fmla="*/ 187 w 242"/>
                <a:gd name="T51" fmla="*/ 73 h 125"/>
                <a:gd name="T52" fmla="*/ 204 w 242"/>
                <a:gd name="T53" fmla="*/ 59 h 125"/>
                <a:gd name="T54" fmla="*/ 189 w 242"/>
                <a:gd name="T55" fmla="*/ 12 h 125"/>
                <a:gd name="T56" fmla="*/ 185 w 242"/>
                <a:gd name="T57" fmla="*/ 4 h 125"/>
                <a:gd name="T58" fmla="*/ 186 w 242"/>
                <a:gd name="T59" fmla="*/ 1 h 125"/>
                <a:gd name="T60" fmla="*/ 230 w 242"/>
                <a:gd name="T61" fmla="*/ 27 h 125"/>
                <a:gd name="T62" fmla="*/ 239 w 242"/>
                <a:gd name="T63" fmla="*/ 4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25">
                  <a:moveTo>
                    <a:pt x="239" y="47"/>
                  </a:moveTo>
                  <a:cubicBezTo>
                    <a:pt x="242" y="77"/>
                    <a:pt x="224" y="93"/>
                    <a:pt x="200" y="103"/>
                  </a:cubicBezTo>
                  <a:cubicBezTo>
                    <a:pt x="147" y="125"/>
                    <a:pt x="93" y="125"/>
                    <a:pt x="40" y="103"/>
                  </a:cubicBezTo>
                  <a:cubicBezTo>
                    <a:pt x="24" y="96"/>
                    <a:pt x="11" y="87"/>
                    <a:pt x="4" y="71"/>
                  </a:cubicBezTo>
                  <a:cubicBezTo>
                    <a:pt x="0" y="62"/>
                    <a:pt x="1" y="53"/>
                    <a:pt x="2" y="44"/>
                  </a:cubicBezTo>
                  <a:cubicBezTo>
                    <a:pt x="8" y="24"/>
                    <a:pt x="24" y="14"/>
                    <a:pt x="41" y="5"/>
                  </a:cubicBezTo>
                  <a:cubicBezTo>
                    <a:pt x="45" y="3"/>
                    <a:pt x="50" y="2"/>
                    <a:pt x="54" y="1"/>
                  </a:cubicBezTo>
                  <a:cubicBezTo>
                    <a:pt x="57" y="1"/>
                    <a:pt x="56" y="3"/>
                    <a:pt x="55" y="4"/>
                  </a:cubicBezTo>
                  <a:cubicBezTo>
                    <a:pt x="54" y="7"/>
                    <a:pt x="52" y="10"/>
                    <a:pt x="51" y="13"/>
                  </a:cubicBezTo>
                  <a:cubicBezTo>
                    <a:pt x="41" y="28"/>
                    <a:pt x="37" y="44"/>
                    <a:pt x="36" y="62"/>
                  </a:cubicBezTo>
                  <a:cubicBezTo>
                    <a:pt x="36" y="72"/>
                    <a:pt x="39" y="75"/>
                    <a:pt x="49" y="73"/>
                  </a:cubicBezTo>
                  <a:cubicBezTo>
                    <a:pt x="52" y="73"/>
                    <a:pt x="56" y="72"/>
                    <a:pt x="60" y="71"/>
                  </a:cubicBezTo>
                  <a:cubicBezTo>
                    <a:pt x="62" y="71"/>
                    <a:pt x="63" y="71"/>
                    <a:pt x="64" y="73"/>
                  </a:cubicBezTo>
                  <a:cubicBezTo>
                    <a:pt x="65" y="75"/>
                    <a:pt x="64" y="77"/>
                    <a:pt x="63" y="78"/>
                  </a:cubicBezTo>
                  <a:cubicBezTo>
                    <a:pt x="61" y="79"/>
                    <a:pt x="60" y="80"/>
                    <a:pt x="59" y="81"/>
                  </a:cubicBezTo>
                  <a:cubicBezTo>
                    <a:pt x="51" y="87"/>
                    <a:pt x="51" y="95"/>
                    <a:pt x="60" y="101"/>
                  </a:cubicBezTo>
                  <a:cubicBezTo>
                    <a:pt x="62" y="102"/>
                    <a:pt x="65" y="103"/>
                    <a:pt x="67" y="103"/>
                  </a:cubicBezTo>
                  <a:cubicBezTo>
                    <a:pt x="78" y="106"/>
                    <a:pt x="89" y="108"/>
                    <a:pt x="100" y="108"/>
                  </a:cubicBezTo>
                  <a:cubicBezTo>
                    <a:pt x="102" y="109"/>
                    <a:pt x="103" y="110"/>
                    <a:pt x="105" y="110"/>
                  </a:cubicBezTo>
                  <a:cubicBezTo>
                    <a:pt x="116" y="110"/>
                    <a:pt x="126" y="110"/>
                    <a:pt x="137" y="109"/>
                  </a:cubicBezTo>
                  <a:cubicBezTo>
                    <a:pt x="138" y="109"/>
                    <a:pt x="138" y="109"/>
                    <a:pt x="139" y="109"/>
                  </a:cubicBezTo>
                  <a:cubicBezTo>
                    <a:pt x="152" y="108"/>
                    <a:pt x="165" y="105"/>
                    <a:pt x="177" y="103"/>
                  </a:cubicBezTo>
                  <a:cubicBezTo>
                    <a:pt x="183" y="102"/>
                    <a:pt x="185" y="97"/>
                    <a:pt x="187" y="92"/>
                  </a:cubicBezTo>
                  <a:cubicBezTo>
                    <a:pt x="189" y="87"/>
                    <a:pt x="184" y="85"/>
                    <a:pt x="182" y="83"/>
                  </a:cubicBezTo>
                  <a:cubicBezTo>
                    <a:pt x="179" y="80"/>
                    <a:pt x="174" y="78"/>
                    <a:pt x="176" y="74"/>
                  </a:cubicBezTo>
                  <a:cubicBezTo>
                    <a:pt x="178" y="70"/>
                    <a:pt x="183" y="72"/>
                    <a:pt x="187" y="73"/>
                  </a:cubicBezTo>
                  <a:cubicBezTo>
                    <a:pt x="204" y="77"/>
                    <a:pt x="204" y="76"/>
                    <a:pt x="204" y="59"/>
                  </a:cubicBezTo>
                  <a:cubicBezTo>
                    <a:pt x="203" y="42"/>
                    <a:pt x="198" y="27"/>
                    <a:pt x="189" y="12"/>
                  </a:cubicBezTo>
                  <a:cubicBezTo>
                    <a:pt x="188" y="10"/>
                    <a:pt x="186" y="7"/>
                    <a:pt x="185" y="4"/>
                  </a:cubicBezTo>
                  <a:cubicBezTo>
                    <a:pt x="184" y="2"/>
                    <a:pt x="183" y="0"/>
                    <a:pt x="186" y="1"/>
                  </a:cubicBezTo>
                  <a:cubicBezTo>
                    <a:pt x="203" y="6"/>
                    <a:pt x="218" y="13"/>
                    <a:pt x="230" y="27"/>
                  </a:cubicBezTo>
                  <a:cubicBezTo>
                    <a:pt x="235" y="33"/>
                    <a:pt x="238" y="39"/>
                    <a:pt x="239" y="47"/>
                  </a:cubicBezTo>
                  <a:close/>
                </a:path>
              </a:pathLst>
            </a:custGeom>
            <a:solidFill>
              <a:srgbClr val="3331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44" name="Freeform 31"/>
            <p:cNvSpPr>
              <a:spLocks/>
            </p:cNvSpPr>
            <p:nvPr userDrawn="1"/>
          </p:nvSpPr>
          <p:spPr bwMode="auto">
            <a:xfrm>
              <a:off x="13933488" y="1431925"/>
              <a:ext cx="277813" cy="192087"/>
            </a:xfrm>
            <a:custGeom>
              <a:avLst/>
              <a:gdLst>
                <a:gd name="T0" fmla="*/ 108 w 110"/>
                <a:gd name="T1" fmla="*/ 8 h 76"/>
                <a:gd name="T2" fmla="*/ 99 w 110"/>
                <a:gd name="T3" fmla="*/ 49 h 76"/>
                <a:gd name="T4" fmla="*/ 99 w 110"/>
                <a:gd name="T5" fmla="*/ 50 h 76"/>
                <a:gd name="T6" fmla="*/ 60 w 110"/>
                <a:gd name="T7" fmla="*/ 75 h 76"/>
                <a:gd name="T8" fmla="*/ 39 w 110"/>
                <a:gd name="T9" fmla="*/ 74 h 76"/>
                <a:gd name="T10" fmla="*/ 23 w 110"/>
                <a:gd name="T11" fmla="*/ 64 h 76"/>
                <a:gd name="T12" fmla="*/ 12 w 110"/>
                <a:gd name="T13" fmla="*/ 53 h 76"/>
                <a:gd name="T14" fmla="*/ 11 w 110"/>
                <a:gd name="T15" fmla="*/ 49 h 76"/>
                <a:gd name="T16" fmla="*/ 4 w 110"/>
                <a:gd name="T17" fmla="*/ 14 h 76"/>
                <a:gd name="T18" fmla="*/ 2 w 110"/>
                <a:gd name="T19" fmla="*/ 6 h 76"/>
                <a:gd name="T20" fmla="*/ 4 w 110"/>
                <a:gd name="T21" fmla="*/ 0 h 76"/>
                <a:gd name="T22" fmla="*/ 4 w 110"/>
                <a:gd name="T23" fmla="*/ 0 h 76"/>
                <a:gd name="T24" fmla="*/ 10 w 110"/>
                <a:gd name="T25" fmla="*/ 8 h 76"/>
                <a:gd name="T26" fmla="*/ 16 w 110"/>
                <a:gd name="T27" fmla="*/ 25 h 76"/>
                <a:gd name="T28" fmla="*/ 23 w 110"/>
                <a:gd name="T29" fmla="*/ 26 h 76"/>
                <a:gd name="T30" fmla="*/ 45 w 110"/>
                <a:gd name="T31" fmla="*/ 15 h 76"/>
                <a:gd name="T32" fmla="*/ 69 w 110"/>
                <a:gd name="T33" fmla="*/ 15 h 76"/>
                <a:gd name="T34" fmla="*/ 86 w 110"/>
                <a:gd name="T35" fmla="*/ 24 h 76"/>
                <a:gd name="T36" fmla="*/ 96 w 110"/>
                <a:gd name="T37" fmla="*/ 24 h 76"/>
                <a:gd name="T38" fmla="*/ 101 w 110"/>
                <a:gd name="T39" fmla="*/ 13 h 76"/>
                <a:gd name="T40" fmla="*/ 107 w 110"/>
                <a:gd name="T41" fmla="*/ 0 h 76"/>
                <a:gd name="T42" fmla="*/ 109 w 110"/>
                <a:gd name="T43" fmla="*/ 5 h 76"/>
                <a:gd name="T44" fmla="*/ 108 w 110"/>
                <a:gd name="T45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76">
                  <a:moveTo>
                    <a:pt x="108" y="8"/>
                  </a:moveTo>
                  <a:cubicBezTo>
                    <a:pt x="107" y="22"/>
                    <a:pt x="106" y="36"/>
                    <a:pt x="99" y="49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1" y="66"/>
                    <a:pt x="79" y="76"/>
                    <a:pt x="60" y="75"/>
                  </a:cubicBezTo>
                  <a:cubicBezTo>
                    <a:pt x="53" y="75"/>
                    <a:pt x="46" y="75"/>
                    <a:pt x="39" y="74"/>
                  </a:cubicBezTo>
                  <a:cubicBezTo>
                    <a:pt x="32" y="73"/>
                    <a:pt x="27" y="69"/>
                    <a:pt x="23" y="64"/>
                  </a:cubicBezTo>
                  <a:cubicBezTo>
                    <a:pt x="20" y="60"/>
                    <a:pt x="16" y="56"/>
                    <a:pt x="12" y="53"/>
                  </a:cubicBezTo>
                  <a:cubicBezTo>
                    <a:pt x="11" y="52"/>
                    <a:pt x="11" y="51"/>
                    <a:pt x="11" y="49"/>
                  </a:cubicBezTo>
                  <a:cubicBezTo>
                    <a:pt x="7" y="38"/>
                    <a:pt x="4" y="26"/>
                    <a:pt x="4" y="14"/>
                  </a:cubicBezTo>
                  <a:cubicBezTo>
                    <a:pt x="3" y="11"/>
                    <a:pt x="3" y="9"/>
                    <a:pt x="2" y="6"/>
                  </a:cubicBezTo>
                  <a:cubicBezTo>
                    <a:pt x="0" y="4"/>
                    <a:pt x="0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9" y="5"/>
                    <a:pt x="10" y="8"/>
                  </a:cubicBezTo>
                  <a:cubicBezTo>
                    <a:pt x="11" y="14"/>
                    <a:pt x="13" y="19"/>
                    <a:pt x="16" y="25"/>
                  </a:cubicBezTo>
                  <a:cubicBezTo>
                    <a:pt x="18" y="29"/>
                    <a:pt x="20" y="30"/>
                    <a:pt x="23" y="26"/>
                  </a:cubicBezTo>
                  <a:cubicBezTo>
                    <a:pt x="29" y="19"/>
                    <a:pt x="36" y="16"/>
                    <a:pt x="45" y="15"/>
                  </a:cubicBezTo>
                  <a:cubicBezTo>
                    <a:pt x="53" y="15"/>
                    <a:pt x="61" y="15"/>
                    <a:pt x="69" y="15"/>
                  </a:cubicBezTo>
                  <a:cubicBezTo>
                    <a:pt x="76" y="16"/>
                    <a:pt x="82" y="19"/>
                    <a:pt x="86" y="24"/>
                  </a:cubicBezTo>
                  <a:cubicBezTo>
                    <a:pt x="90" y="29"/>
                    <a:pt x="92" y="29"/>
                    <a:pt x="96" y="24"/>
                  </a:cubicBezTo>
                  <a:cubicBezTo>
                    <a:pt x="99" y="21"/>
                    <a:pt x="100" y="17"/>
                    <a:pt x="101" y="13"/>
                  </a:cubicBezTo>
                  <a:cubicBezTo>
                    <a:pt x="103" y="9"/>
                    <a:pt x="103" y="4"/>
                    <a:pt x="107" y="0"/>
                  </a:cubicBezTo>
                  <a:cubicBezTo>
                    <a:pt x="110" y="0"/>
                    <a:pt x="109" y="3"/>
                    <a:pt x="109" y="5"/>
                  </a:cubicBezTo>
                  <a:cubicBezTo>
                    <a:pt x="109" y="6"/>
                    <a:pt x="109" y="8"/>
                    <a:pt x="108" y="8"/>
                  </a:cubicBezTo>
                  <a:close/>
                </a:path>
              </a:pathLst>
            </a:custGeom>
            <a:solidFill>
              <a:srgbClr val="8F6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54" name="Freeform 41"/>
            <p:cNvSpPr>
              <a:spLocks/>
            </p:cNvSpPr>
            <p:nvPr userDrawn="1"/>
          </p:nvSpPr>
          <p:spPr bwMode="auto">
            <a:xfrm>
              <a:off x="13857288" y="1555750"/>
              <a:ext cx="171450" cy="328612"/>
            </a:xfrm>
            <a:custGeom>
              <a:avLst/>
              <a:gdLst>
                <a:gd name="T0" fmla="*/ 41 w 68"/>
                <a:gd name="T1" fmla="*/ 0 h 130"/>
                <a:gd name="T2" fmla="*/ 42 w 68"/>
                <a:gd name="T3" fmla="*/ 3 h 130"/>
                <a:gd name="T4" fmla="*/ 43 w 68"/>
                <a:gd name="T5" fmla="*/ 5 h 130"/>
                <a:gd name="T6" fmla="*/ 32 w 68"/>
                <a:gd name="T7" fmla="*/ 40 h 130"/>
                <a:gd name="T8" fmla="*/ 57 w 68"/>
                <a:gd name="T9" fmla="*/ 113 h 130"/>
                <a:gd name="T10" fmla="*/ 64 w 68"/>
                <a:gd name="T11" fmla="*/ 122 h 130"/>
                <a:gd name="T12" fmla="*/ 66 w 68"/>
                <a:gd name="T13" fmla="*/ 128 h 130"/>
                <a:gd name="T14" fmla="*/ 27 w 68"/>
                <a:gd name="T15" fmla="*/ 122 h 130"/>
                <a:gd name="T16" fmla="*/ 16 w 68"/>
                <a:gd name="T17" fmla="*/ 107 h 130"/>
                <a:gd name="T18" fmla="*/ 20 w 68"/>
                <a:gd name="T19" fmla="*/ 101 h 130"/>
                <a:gd name="T20" fmla="*/ 29 w 68"/>
                <a:gd name="T21" fmla="*/ 93 h 130"/>
                <a:gd name="T22" fmla="*/ 17 w 68"/>
                <a:gd name="T23" fmla="*/ 94 h 130"/>
                <a:gd name="T24" fmla="*/ 0 w 68"/>
                <a:gd name="T25" fmla="*/ 80 h 130"/>
                <a:gd name="T26" fmla="*/ 16 w 68"/>
                <a:gd name="T27" fmla="*/ 28 h 130"/>
                <a:gd name="T28" fmla="*/ 20 w 68"/>
                <a:gd name="T29" fmla="*/ 20 h 130"/>
                <a:gd name="T30" fmla="*/ 41 w 68"/>
                <a:gd name="T3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130">
                  <a:moveTo>
                    <a:pt x="41" y="0"/>
                  </a:moveTo>
                  <a:cubicBezTo>
                    <a:pt x="42" y="1"/>
                    <a:pt x="42" y="2"/>
                    <a:pt x="42" y="3"/>
                  </a:cubicBezTo>
                  <a:cubicBezTo>
                    <a:pt x="43" y="3"/>
                    <a:pt x="43" y="4"/>
                    <a:pt x="43" y="5"/>
                  </a:cubicBezTo>
                  <a:cubicBezTo>
                    <a:pt x="34" y="15"/>
                    <a:pt x="31" y="27"/>
                    <a:pt x="32" y="40"/>
                  </a:cubicBezTo>
                  <a:cubicBezTo>
                    <a:pt x="34" y="66"/>
                    <a:pt x="43" y="91"/>
                    <a:pt x="57" y="113"/>
                  </a:cubicBezTo>
                  <a:cubicBezTo>
                    <a:pt x="59" y="117"/>
                    <a:pt x="61" y="119"/>
                    <a:pt x="64" y="122"/>
                  </a:cubicBezTo>
                  <a:cubicBezTo>
                    <a:pt x="65" y="124"/>
                    <a:pt x="68" y="125"/>
                    <a:pt x="66" y="128"/>
                  </a:cubicBezTo>
                  <a:cubicBezTo>
                    <a:pt x="52" y="130"/>
                    <a:pt x="40" y="126"/>
                    <a:pt x="27" y="122"/>
                  </a:cubicBezTo>
                  <a:cubicBezTo>
                    <a:pt x="20" y="120"/>
                    <a:pt x="18" y="113"/>
                    <a:pt x="16" y="107"/>
                  </a:cubicBezTo>
                  <a:cubicBezTo>
                    <a:pt x="15" y="104"/>
                    <a:pt x="18" y="103"/>
                    <a:pt x="20" y="101"/>
                  </a:cubicBezTo>
                  <a:cubicBezTo>
                    <a:pt x="23" y="98"/>
                    <a:pt x="30" y="96"/>
                    <a:pt x="29" y="93"/>
                  </a:cubicBezTo>
                  <a:cubicBezTo>
                    <a:pt x="27" y="90"/>
                    <a:pt x="21" y="93"/>
                    <a:pt x="17" y="94"/>
                  </a:cubicBezTo>
                  <a:cubicBezTo>
                    <a:pt x="4" y="96"/>
                    <a:pt x="0" y="93"/>
                    <a:pt x="0" y="80"/>
                  </a:cubicBezTo>
                  <a:cubicBezTo>
                    <a:pt x="1" y="61"/>
                    <a:pt x="6" y="44"/>
                    <a:pt x="16" y="28"/>
                  </a:cubicBezTo>
                  <a:cubicBezTo>
                    <a:pt x="18" y="26"/>
                    <a:pt x="21" y="24"/>
                    <a:pt x="20" y="20"/>
                  </a:cubicBezTo>
                  <a:cubicBezTo>
                    <a:pt x="26" y="12"/>
                    <a:pt x="33" y="5"/>
                    <a:pt x="41" y="0"/>
                  </a:cubicBezTo>
                  <a:close/>
                </a:path>
              </a:pathLst>
            </a:custGeom>
            <a:solidFill>
              <a:srgbClr val="4A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56" name="Freeform 43"/>
            <p:cNvSpPr>
              <a:spLocks/>
            </p:cNvSpPr>
            <p:nvPr userDrawn="1"/>
          </p:nvSpPr>
          <p:spPr bwMode="auto">
            <a:xfrm>
              <a:off x="14122400" y="1555750"/>
              <a:ext cx="169863" cy="328612"/>
            </a:xfrm>
            <a:custGeom>
              <a:avLst/>
              <a:gdLst>
                <a:gd name="T0" fmla="*/ 47 w 67"/>
                <a:gd name="T1" fmla="*/ 20 h 130"/>
                <a:gd name="T2" fmla="*/ 50 w 67"/>
                <a:gd name="T3" fmla="*/ 28 h 130"/>
                <a:gd name="T4" fmla="*/ 67 w 67"/>
                <a:gd name="T5" fmla="*/ 89 h 130"/>
                <a:gd name="T6" fmla="*/ 61 w 67"/>
                <a:gd name="T7" fmla="*/ 96 h 130"/>
                <a:gd name="T8" fmla="*/ 42 w 67"/>
                <a:gd name="T9" fmla="*/ 93 h 130"/>
                <a:gd name="T10" fmla="*/ 38 w 67"/>
                <a:gd name="T11" fmla="*/ 94 h 130"/>
                <a:gd name="T12" fmla="*/ 40 w 67"/>
                <a:gd name="T13" fmla="*/ 97 h 130"/>
                <a:gd name="T14" fmla="*/ 44 w 67"/>
                <a:gd name="T15" fmla="*/ 100 h 130"/>
                <a:gd name="T16" fmla="*/ 50 w 67"/>
                <a:gd name="T17" fmla="*/ 111 h 130"/>
                <a:gd name="T18" fmla="*/ 36 w 67"/>
                <a:gd name="T19" fmla="*/ 124 h 130"/>
                <a:gd name="T20" fmla="*/ 1 w 67"/>
                <a:gd name="T21" fmla="*/ 129 h 130"/>
                <a:gd name="T22" fmla="*/ 2 w 67"/>
                <a:gd name="T23" fmla="*/ 125 h 130"/>
                <a:gd name="T24" fmla="*/ 28 w 67"/>
                <a:gd name="T25" fmla="*/ 75 h 130"/>
                <a:gd name="T26" fmla="*/ 35 w 67"/>
                <a:gd name="T27" fmla="*/ 37 h 130"/>
                <a:gd name="T28" fmla="*/ 24 w 67"/>
                <a:gd name="T29" fmla="*/ 4 h 130"/>
                <a:gd name="T30" fmla="*/ 24 w 67"/>
                <a:gd name="T31" fmla="*/ 0 h 130"/>
                <a:gd name="T32" fmla="*/ 24 w 67"/>
                <a:gd name="T33" fmla="*/ 0 h 130"/>
                <a:gd name="T34" fmla="*/ 47 w 67"/>
                <a:gd name="T35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130">
                  <a:moveTo>
                    <a:pt x="47" y="20"/>
                  </a:moveTo>
                  <a:cubicBezTo>
                    <a:pt x="46" y="23"/>
                    <a:pt x="49" y="26"/>
                    <a:pt x="50" y="28"/>
                  </a:cubicBezTo>
                  <a:cubicBezTo>
                    <a:pt x="63" y="46"/>
                    <a:pt x="67" y="67"/>
                    <a:pt x="67" y="89"/>
                  </a:cubicBezTo>
                  <a:cubicBezTo>
                    <a:pt x="67" y="93"/>
                    <a:pt x="66" y="96"/>
                    <a:pt x="61" y="96"/>
                  </a:cubicBezTo>
                  <a:cubicBezTo>
                    <a:pt x="54" y="96"/>
                    <a:pt x="48" y="93"/>
                    <a:pt x="42" y="93"/>
                  </a:cubicBezTo>
                  <a:cubicBezTo>
                    <a:pt x="41" y="93"/>
                    <a:pt x="39" y="92"/>
                    <a:pt x="38" y="94"/>
                  </a:cubicBezTo>
                  <a:cubicBezTo>
                    <a:pt x="37" y="96"/>
                    <a:pt x="39" y="96"/>
                    <a:pt x="40" y="97"/>
                  </a:cubicBezTo>
                  <a:cubicBezTo>
                    <a:pt x="42" y="98"/>
                    <a:pt x="43" y="99"/>
                    <a:pt x="44" y="100"/>
                  </a:cubicBezTo>
                  <a:cubicBezTo>
                    <a:pt x="46" y="103"/>
                    <a:pt x="53" y="104"/>
                    <a:pt x="50" y="111"/>
                  </a:cubicBezTo>
                  <a:cubicBezTo>
                    <a:pt x="48" y="117"/>
                    <a:pt x="45" y="123"/>
                    <a:pt x="36" y="124"/>
                  </a:cubicBezTo>
                  <a:cubicBezTo>
                    <a:pt x="24" y="125"/>
                    <a:pt x="13" y="130"/>
                    <a:pt x="1" y="129"/>
                  </a:cubicBezTo>
                  <a:cubicBezTo>
                    <a:pt x="0" y="128"/>
                    <a:pt x="1" y="126"/>
                    <a:pt x="2" y="125"/>
                  </a:cubicBezTo>
                  <a:cubicBezTo>
                    <a:pt x="16" y="111"/>
                    <a:pt x="21" y="93"/>
                    <a:pt x="28" y="75"/>
                  </a:cubicBezTo>
                  <a:cubicBezTo>
                    <a:pt x="33" y="63"/>
                    <a:pt x="35" y="50"/>
                    <a:pt x="35" y="37"/>
                  </a:cubicBezTo>
                  <a:cubicBezTo>
                    <a:pt x="35" y="25"/>
                    <a:pt x="32" y="13"/>
                    <a:pt x="24" y="4"/>
                  </a:cubicBezTo>
                  <a:cubicBezTo>
                    <a:pt x="23" y="3"/>
                    <a:pt x="23" y="1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4" y="4"/>
                    <a:pt x="40" y="13"/>
                    <a:pt x="47" y="20"/>
                  </a:cubicBezTo>
                  <a:close/>
                </a:path>
              </a:pathLst>
            </a:custGeom>
            <a:solidFill>
              <a:srgbClr val="4A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76" name="Freeform 63"/>
            <p:cNvSpPr>
              <a:spLocks/>
            </p:cNvSpPr>
            <p:nvPr userDrawn="1"/>
          </p:nvSpPr>
          <p:spPr bwMode="auto">
            <a:xfrm>
              <a:off x="13911263" y="1341438"/>
              <a:ext cx="34925" cy="125412"/>
            </a:xfrm>
            <a:custGeom>
              <a:avLst/>
              <a:gdLst>
                <a:gd name="T0" fmla="*/ 13 w 14"/>
                <a:gd name="T1" fmla="*/ 36 h 50"/>
                <a:gd name="T2" fmla="*/ 13 w 14"/>
                <a:gd name="T3" fmla="*/ 50 h 50"/>
                <a:gd name="T4" fmla="*/ 1 w 14"/>
                <a:gd name="T5" fmla="*/ 27 h 50"/>
                <a:gd name="T6" fmla="*/ 0 w 14"/>
                <a:gd name="T7" fmla="*/ 6 h 50"/>
                <a:gd name="T8" fmla="*/ 7 w 14"/>
                <a:gd name="T9" fmla="*/ 2 h 50"/>
                <a:gd name="T10" fmla="*/ 11 w 14"/>
                <a:gd name="T11" fmla="*/ 26 h 50"/>
                <a:gd name="T12" fmla="*/ 13 w 14"/>
                <a:gd name="T13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0">
                  <a:moveTo>
                    <a:pt x="13" y="36"/>
                  </a:moveTo>
                  <a:cubicBezTo>
                    <a:pt x="9" y="41"/>
                    <a:pt x="14" y="45"/>
                    <a:pt x="13" y="50"/>
                  </a:cubicBezTo>
                  <a:cubicBezTo>
                    <a:pt x="9" y="42"/>
                    <a:pt x="3" y="35"/>
                    <a:pt x="1" y="27"/>
                  </a:cubicBezTo>
                  <a:cubicBezTo>
                    <a:pt x="0" y="20"/>
                    <a:pt x="0" y="13"/>
                    <a:pt x="0" y="6"/>
                  </a:cubicBezTo>
                  <a:cubicBezTo>
                    <a:pt x="0" y="1"/>
                    <a:pt x="3" y="0"/>
                    <a:pt x="7" y="2"/>
                  </a:cubicBezTo>
                  <a:cubicBezTo>
                    <a:pt x="11" y="10"/>
                    <a:pt x="12" y="18"/>
                    <a:pt x="11" y="26"/>
                  </a:cubicBezTo>
                  <a:cubicBezTo>
                    <a:pt x="11" y="29"/>
                    <a:pt x="11" y="33"/>
                    <a:pt x="13" y="36"/>
                  </a:cubicBezTo>
                  <a:close/>
                </a:path>
              </a:pathLst>
            </a:custGeom>
            <a:solidFill>
              <a:srgbClr val="E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77" name="Freeform 64"/>
            <p:cNvSpPr>
              <a:spLocks/>
            </p:cNvSpPr>
            <p:nvPr userDrawn="1"/>
          </p:nvSpPr>
          <p:spPr bwMode="auto">
            <a:xfrm>
              <a:off x="14201775" y="1343025"/>
              <a:ext cx="39688" cy="111125"/>
            </a:xfrm>
            <a:custGeom>
              <a:avLst/>
              <a:gdLst>
                <a:gd name="T0" fmla="*/ 2 w 16"/>
                <a:gd name="T1" fmla="*/ 43 h 44"/>
                <a:gd name="T2" fmla="*/ 2 w 16"/>
                <a:gd name="T3" fmla="*/ 41 h 44"/>
                <a:gd name="T4" fmla="*/ 2 w 16"/>
                <a:gd name="T5" fmla="*/ 23 h 44"/>
                <a:gd name="T6" fmla="*/ 4 w 16"/>
                <a:gd name="T7" fmla="*/ 20 h 44"/>
                <a:gd name="T8" fmla="*/ 6 w 16"/>
                <a:gd name="T9" fmla="*/ 23 h 44"/>
                <a:gd name="T10" fmla="*/ 6 w 16"/>
                <a:gd name="T11" fmla="*/ 12 h 44"/>
                <a:gd name="T12" fmla="*/ 11 w 16"/>
                <a:gd name="T13" fmla="*/ 15 h 44"/>
                <a:gd name="T14" fmla="*/ 9 w 16"/>
                <a:gd name="T15" fmla="*/ 8 h 44"/>
                <a:gd name="T16" fmla="*/ 6 w 16"/>
                <a:gd name="T17" fmla="*/ 11 h 44"/>
                <a:gd name="T18" fmla="*/ 10 w 16"/>
                <a:gd name="T19" fmla="*/ 0 h 44"/>
                <a:gd name="T20" fmla="*/ 15 w 16"/>
                <a:gd name="T21" fmla="*/ 7 h 44"/>
                <a:gd name="T22" fmla="*/ 8 w 16"/>
                <a:gd name="T23" fmla="*/ 41 h 44"/>
                <a:gd name="T24" fmla="*/ 2 w 16"/>
                <a:gd name="T2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4">
                  <a:moveTo>
                    <a:pt x="2" y="43"/>
                  </a:moveTo>
                  <a:cubicBezTo>
                    <a:pt x="2" y="43"/>
                    <a:pt x="2" y="42"/>
                    <a:pt x="2" y="41"/>
                  </a:cubicBezTo>
                  <a:cubicBezTo>
                    <a:pt x="3" y="35"/>
                    <a:pt x="0" y="29"/>
                    <a:pt x="2" y="23"/>
                  </a:cubicBezTo>
                  <a:cubicBezTo>
                    <a:pt x="2" y="22"/>
                    <a:pt x="2" y="20"/>
                    <a:pt x="4" y="20"/>
                  </a:cubicBezTo>
                  <a:cubicBezTo>
                    <a:pt x="6" y="20"/>
                    <a:pt x="6" y="21"/>
                    <a:pt x="6" y="23"/>
                  </a:cubicBezTo>
                  <a:cubicBezTo>
                    <a:pt x="6" y="19"/>
                    <a:pt x="5" y="16"/>
                    <a:pt x="6" y="12"/>
                  </a:cubicBezTo>
                  <a:cubicBezTo>
                    <a:pt x="11" y="8"/>
                    <a:pt x="10" y="13"/>
                    <a:pt x="11" y="15"/>
                  </a:cubicBezTo>
                  <a:cubicBezTo>
                    <a:pt x="11" y="13"/>
                    <a:pt x="10" y="11"/>
                    <a:pt x="9" y="8"/>
                  </a:cubicBezTo>
                  <a:cubicBezTo>
                    <a:pt x="8" y="9"/>
                    <a:pt x="8" y="11"/>
                    <a:pt x="6" y="11"/>
                  </a:cubicBezTo>
                  <a:cubicBezTo>
                    <a:pt x="2" y="5"/>
                    <a:pt x="6" y="2"/>
                    <a:pt x="10" y="0"/>
                  </a:cubicBezTo>
                  <a:cubicBezTo>
                    <a:pt x="16" y="0"/>
                    <a:pt x="15" y="5"/>
                    <a:pt x="15" y="7"/>
                  </a:cubicBezTo>
                  <a:cubicBezTo>
                    <a:pt x="16" y="19"/>
                    <a:pt x="14" y="30"/>
                    <a:pt x="8" y="41"/>
                  </a:cubicBezTo>
                  <a:cubicBezTo>
                    <a:pt x="7" y="43"/>
                    <a:pt x="5" y="44"/>
                    <a:pt x="2" y="43"/>
                  </a:cubicBezTo>
                  <a:close/>
                </a:path>
              </a:pathLst>
            </a:custGeom>
            <a:solidFill>
              <a:srgbClr val="EFC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79" name="Freeform 66"/>
            <p:cNvSpPr>
              <a:spLocks/>
            </p:cNvSpPr>
            <p:nvPr userDrawn="1"/>
          </p:nvSpPr>
          <p:spPr bwMode="auto">
            <a:xfrm>
              <a:off x="14198600" y="1336675"/>
              <a:ext cx="26988" cy="111125"/>
            </a:xfrm>
            <a:custGeom>
              <a:avLst/>
              <a:gdLst>
                <a:gd name="T0" fmla="*/ 11 w 11"/>
                <a:gd name="T1" fmla="*/ 3 h 44"/>
                <a:gd name="T2" fmla="*/ 8 w 11"/>
                <a:gd name="T3" fmla="*/ 14 h 44"/>
                <a:gd name="T4" fmla="*/ 9 w 11"/>
                <a:gd name="T5" fmla="*/ 14 h 44"/>
                <a:gd name="T6" fmla="*/ 9 w 11"/>
                <a:gd name="T7" fmla="*/ 31 h 44"/>
                <a:gd name="T8" fmla="*/ 5 w 11"/>
                <a:gd name="T9" fmla="*/ 24 h 44"/>
                <a:gd name="T10" fmla="*/ 3 w 11"/>
                <a:gd name="T11" fmla="*/ 44 h 44"/>
                <a:gd name="T12" fmla="*/ 2 w 11"/>
                <a:gd name="T13" fmla="*/ 38 h 44"/>
                <a:gd name="T14" fmla="*/ 0 w 11"/>
                <a:gd name="T15" fmla="*/ 36 h 44"/>
                <a:gd name="T16" fmla="*/ 3 w 11"/>
                <a:gd name="T17" fmla="*/ 7 h 44"/>
                <a:gd name="T18" fmla="*/ 11 w 11"/>
                <a:gd name="T19" fmla="*/ 0 h 44"/>
                <a:gd name="T20" fmla="*/ 11 w 11"/>
                <a:gd name="T21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44">
                  <a:moveTo>
                    <a:pt x="11" y="3"/>
                  </a:moveTo>
                  <a:cubicBezTo>
                    <a:pt x="9" y="6"/>
                    <a:pt x="5" y="9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9"/>
                    <a:pt x="9" y="24"/>
                    <a:pt x="9" y="31"/>
                  </a:cubicBezTo>
                  <a:cubicBezTo>
                    <a:pt x="7" y="28"/>
                    <a:pt x="6" y="26"/>
                    <a:pt x="5" y="24"/>
                  </a:cubicBezTo>
                  <a:cubicBezTo>
                    <a:pt x="3" y="31"/>
                    <a:pt x="6" y="37"/>
                    <a:pt x="3" y="44"/>
                  </a:cubicBezTo>
                  <a:cubicBezTo>
                    <a:pt x="2" y="42"/>
                    <a:pt x="3" y="40"/>
                    <a:pt x="2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6"/>
                    <a:pt x="0" y="16"/>
                    <a:pt x="3" y="7"/>
                  </a:cubicBezTo>
                  <a:cubicBezTo>
                    <a:pt x="7" y="7"/>
                    <a:pt x="8" y="2"/>
                    <a:pt x="11" y="0"/>
                  </a:cubicBezTo>
                  <a:cubicBezTo>
                    <a:pt x="11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B6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11" name="Freeform 98"/>
            <p:cNvSpPr>
              <a:spLocks/>
            </p:cNvSpPr>
            <p:nvPr userDrawn="1"/>
          </p:nvSpPr>
          <p:spPr bwMode="auto">
            <a:xfrm>
              <a:off x="13943013" y="1252538"/>
              <a:ext cx="265113" cy="265112"/>
            </a:xfrm>
            <a:custGeom>
              <a:avLst/>
              <a:gdLst>
                <a:gd name="T0" fmla="*/ 104 w 105"/>
                <a:gd name="T1" fmla="*/ 40 h 105"/>
                <a:gd name="T2" fmla="*/ 103 w 105"/>
                <a:gd name="T3" fmla="*/ 71 h 105"/>
                <a:gd name="T4" fmla="*/ 92 w 105"/>
                <a:gd name="T5" fmla="*/ 98 h 105"/>
                <a:gd name="T6" fmla="*/ 82 w 105"/>
                <a:gd name="T7" fmla="*/ 98 h 105"/>
                <a:gd name="T8" fmla="*/ 60 w 105"/>
                <a:gd name="T9" fmla="*/ 88 h 105"/>
                <a:gd name="T10" fmla="*/ 44 w 105"/>
                <a:gd name="T11" fmla="*/ 88 h 105"/>
                <a:gd name="T12" fmla="*/ 20 w 105"/>
                <a:gd name="T13" fmla="*/ 99 h 105"/>
                <a:gd name="T14" fmla="*/ 10 w 105"/>
                <a:gd name="T15" fmla="*/ 97 h 105"/>
                <a:gd name="T16" fmla="*/ 4 w 105"/>
                <a:gd name="T17" fmla="*/ 80 h 105"/>
                <a:gd name="T18" fmla="*/ 0 w 105"/>
                <a:gd name="T19" fmla="*/ 71 h 105"/>
                <a:gd name="T20" fmla="*/ 1 w 105"/>
                <a:gd name="T21" fmla="*/ 61 h 105"/>
                <a:gd name="T22" fmla="*/ 1 w 105"/>
                <a:gd name="T23" fmla="*/ 30 h 105"/>
                <a:gd name="T24" fmla="*/ 7 w 105"/>
                <a:gd name="T25" fmla="*/ 5 h 105"/>
                <a:gd name="T26" fmla="*/ 13 w 105"/>
                <a:gd name="T27" fmla="*/ 1 h 105"/>
                <a:gd name="T28" fmla="*/ 39 w 105"/>
                <a:gd name="T29" fmla="*/ 2 h 105"/>
                <a:gd name="T30" fmla="*/ 87 w 105"/>
                <a:gd name="T31" fmla="*/ 1 h 105"/>
                <a:gd name="T32" fmla="*/ 95 w 105"/>
                <a:gd name="T33" fmla="*/ 5 h 105"/>
                <a:gd name="T34" fmla="*/ 104 w 105"/>
                <a:gd name="T35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104" y="40"/>
                  </a:moveTo>
                  <a:cubicBezTo>
                    <a:pt x="103" y="50"/>
                    <a:pt x="103" y="61"/>
                    <a:pt x="103" y="71"/>
                  </a:cubicBezTo>
                  <a:cubicBezTo>
                    <a:pt x="101" y="81"/>
                    <a:pt x="98" y="90"/>
                    <a:pt x="92" y="98"/>
                  </a:cubicBezTo>
                  <a:cubicBezTo>
                    <a:pt x="89" y="102"/>
                    <a:pt x="85" y="104"/>
                    <a:pt x="82" y="98"/>
                  </a:cubicBezTo>
                  <a:cubicBezTo>
                    <a:pt x="76" y="90"/>
                    <a:pt x="69" y="88"/>
                    <a:pt x="60" y="88"/>
                  </a:cubicBezTo>
                  <a:cubicBezTo>
                    <a:pt x="55" y="88"/>
                    <a:pt x="49" y="88"/>
                    <a:pt x="44" y="88"/>
                  </a:cubicBezTo>
                  <a:cubicBezTo>
                    <a:pt x="35" y="88"/>
                    <a:pt x="27" y="91"/>
                    <a:pt x="20" y="99"/>
                  </a:cubicBezTo>
                  <a:cubicBezTo>
                    <a:pt x="15" y="105"/>
                    <a:pt x="14" y="105"/>
                    <a:pt x="10" y="97"/>
                  </a:cubicBezTo>
                  <a:cubicBezTo>
                    <a:pt x="8" y="91"/>
                    <a:pt x="6" y="85"/>
                    <a:pt x="4" y="80"/>
                  </a:cubicBezTo>
                  <a:cubicBezTo>
                    <a:pt x="3" y="76"/>
                    <a:pt x="2" y="73"/>
                    <a:pt x="0" y="71"/>
                  </a:cubicBezTo>
                  <a:cubicBezTo>
                    <a:pt x="3" y="68"/>
                    <a:pt x="1" y="64"/>
                    <a:pt x="1" y="61"/>
                  </a:cubicBezTo>
                  <a:cubicBezTo>
                    <a:pt x="1" y="51"/>
                    <a:pt x="2" y="40"/>
                    <a:pt x="1" y="30"/>
                  </a:cubicBezTo>
                  <a:cubicBezTo>
                    <a:pt x="1" y="21"/>
                    <a:pt x="4" y="13"/>
                    <a:pt x="7" y="5"/>
                  </a:cubicBezTo>
                  <a:cubicBezTo>
                    <a:pt x="8" y="1"/>
                    <a:pt x="10" y="0"/>
                    <a:pt x="13" y="1"/>
                  </a:cubicBezTo>
                  <a:cubicBezTo>
                    <a:pt x="22" y="1"/>
                    <a:pt x="31" y="2"/>
                    <a:pt x="39" y="2"/>
                  </a:cubicBezTo>
                  <a:cubicBezTo>
                    <a:pt x="55" y="2"/>
                    <a:pt x="71" y="2"/>
                    <a:pt x="87" y="1"/>
                  </a:cubicBezTo>
                  <a:cubicBezTo>
                    <a:pt x="91" y="0"/>
                    <a:pt x="93" y="1"/>
                    <a:pt x="95" y="5"/>
                  </a:cubicBezTo>
                  <a:cubicBezTo>
                    <a:pt x="100" y="16"/>
                    <a:pt x="105" y="27"/>
                    <a:pt x="104" y="40"/>
                  </a:cubicBezTo>
                  <a:close/>
                </a:path>
              </a:pathLst>
            </a:custGeom>
            <a:solidFill>
              <a:srgbClr val="F2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19" name="Freeform 106"/>
            <p:cNvSpPr>
              <a:spLocks/>
            </p:cNvSpPr>
            <p:nvPr userDrawn="1"/>
          </p:nvSpPr>
          <p:spPr bwMode="auto">
            <a:xfrm>
              <a:off x="14082713" y="1565275"/>
              <a:ext cx="136525" cy="315912"/>
            </a:xfrm>
            <a:custGeom>
              <a:avLst/>
              <a:gdLst>
                <a:gd name="T0" fmla="*/ 41 w 54"/>
                <a:gd name="T1" fmla="*/ 0 h 125"/>
                <a:gd name="T2" fmla="*/ 53 w 54"/>
                <a:gd name="T3" fmla="*/ 28 h 125"/>
                <a:gd name="T4" fmla="*/ 50 w 54"/>
                <a:gd name="T5" fmla="*/ 56 h 125"/>
                <a:gd name="T6" fmla="*/ 17 w 54"/>
                <a:gd name="T7" fmla="*/ 125 h 125"/>
                <a:gd name="T8" fmla="*/ 16 w 54"/>
                <a:gd name="T9" fmla="*/ 125 h 125"/>
                <a:gd name="T10" fmla="*/ 15 w 54"/>
                <a:gd name="T11" fmla="*/ 125 h 125"/>
                <a:gd name="T12" fmla="*/ 11 w 54"/>
                <a:gd name="T13" fmla="*/ 100 h 125"/>
                <a:gd name="T14" fmla="*/ 8 w 54"/>
                <a:gd name="T15" fmla="*/ 89 h 125"/>
                <a:gd name="T16" fmla="*/ 8 w 54"/>
                <a:gd name="T17" fmla="*/ 83 h 125"/>
                <a:gd name="T18" fmla="*/ 3 w 54"/>
                <a:gd name="T19" fmla="*/ 59 h 125"/>
                <a:gd name="T20" fmla="*/ 0 w 54"/>
                <a:gd name="T21" fmla="*/ 56 h 125"/>
                <a:gd name="T22" fmla="*/ 6 w 54"/>
                <a:gd name="T23" fmla="*/ 49 h 125"/>
                <a:gd name="T24" fmla="*/ 31 w 54"/>
                <a:gd name="T25" fmla="*/ 25 h 125"/>
                <a:gd name="T26" fmla="*/ 39 w 54"/>
                <a:gd name="T27" fmla="*/ 5 h 125"/>
                <a:gd name="T28" fmla="*/ 41 w 54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125">
                  <a:moveTo>
                    <a:pt x="41" y="0"/>
                  </a:moveTo>
                  <a:cubicBezTo>
                    <a:pt x="51" y="7"/>
                    <a:pt x="51" y="18"/>
                    <a:pt x="53" y="28"/>
                  </a:cubicBezTo>
                  <a:cubicBezTo>
                    <a:pt x="54" y="37"/>
                    <a:pt x="53" y="47"/>
                    <a:pt x="50" y="56"/>
                  </a:cubicBezTo>
                  <a:cubicBezTo>
                    <a:pt x="43" y="81"/>
                    <a:pt x="35" y="106"/>
                    <a:pt x="17" y="125"/>
                  </a:cubicBezTo>
                  <a:cubicBezTo>
                    <a:pt x="17" y="125"/>
                    <a:pt x="16" y="125"/>
                    <a:pt x="16" y="125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1" y="117"/>
                    <a:pt x="12" y="108"/>
                    <a:pt x="11" y="100"/>
                  </a:cubicBezTo>
                  <a:cubicBezTo>
                    <a:pt x="10" y="96"/>
                    <a:pt x="10" y="92"/>
                    <a:pt x="8" y="89"/>
                  </a:cubicBezTo>
                  <a:cubicBezTo>
                    <a:pt x="8" y="87"/>
                    <a:pt x="7" y="85"/>
                    <a:pt x="8" y="83"/>
                  </a:cubicBezTo>
                  <a:cubicBezTo>
                    <a:pt x="13" y="74"/>
                    <a:pt x="12" y="66"/>
                    <a:pt x="3" y="59"/>
                  </a:cubicBezTo>
                  <a:cubicBezTo>
                    <a:pt x="2" y="59"/>
                    <a:pt x="1" y="57"/>
                    <a:pt x="0" y="56"/>
                  </a:cubicBezTo>
                  <a:cubicBezTo>
                    <a:pt x="1" y="52"/>
                    <a:pt x="4" y="51"/>
                    <a:pt x="6" y="49"/>
                  </a:cubicBezTo>
                  <a:cubicBezTo>
                    <a:pt x="15" y="42"/>
                    <a:pt x="24" y="34"/>
                    <a:pt x="31" y="25"/>
                  </a:cubicBezTo>
                  <a:cubicBezTo>
                    <a:pt x="35" y="19"/>
                    <a:pt x="39" y="13"/>
                    <a:pt x="39" y="5"/>
                  </a:cubicBezTo>
                  <a:cubicBezTo>
                    <a:pt x="39" y="4"/>
                    <a:pt x="39" y="2"/>
                    <a:pt x="41" y="0"/>
                  </a:cubicBezTo>
                  <a:close/>
                </a:path>
              </a:pathLst>
            </a:custGeom>
            <a:solidFill>
              <a:srgbClr val="F7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20" name="Freeform 107"/>
            <p:cNvSpPr>
              <a:spLocks/>
            </p:cNvSpPr>
            <p:nvPr userDrawn="1"/>
          </p:nvSpPr>
          <p:spPr bwMode="auto">
            <a:xfrm>
              <a:off x="13930313" y="1565275"/>
              <a:ext cx="134938" cy="319087"/>
            </a:xfrm>
            <a:custGeom>
              <a:avLst/>
              <a:gdLst>
                <a:gd name="T0" fmla="*/ 37 w 53"/>
                <a:gd name="T1" fmla="*/ 124 h 126"/>
                <a:gd name="T2" fmla="*/ 3 w 53"/>
                <a:gd name="T3" fmla="*/ 50 h 126"/>
                <a:gd name="T4" fmla="*/ 6 w 53"/>
                <a:gd name="T5" fmla="*/ 8 h 126"/>
                <a:gd name="T6" fmla="*/ 13 w 53"/>
                <a:gd name="T7" fmla="*/ 0 h 126"/>
                <a:gd name="T8" fmla="*/ 14 w 53"/>
                <a:gd name="T9" fmla="*/ 1 h 126"/>
                <a:gd name="T10" fmla="*/ 44 w 53"/>
                <a:gd name="T11" fmla="*/ 46 h 126"/>
                <a:gd name="T12" fmla="*/ 51 w 53"/>
                <a:gd name="T13" fmla="*/ 52 h 126"/>
                <a:gd name="T14" fmla="*/ 52 w 53"/>
                <a:gd name="T15" fmla="*/ 57 h 126"/>
                <a:gd name="T16" fmla="*/ 43 w 53"/>
                <a:gd name="T17" fmla="*/ 65 h 126"/>
                <a:gd name="T18" fmla="*/ 26 w 53"/>
                <a:gd name="T19" fmla="*/ 80 h 126"/>
                <a:gd name="T20" fmla="*/ 20 w 53"/>
                <a:gd name="T21" fmla="*/ 78 h 126"/>
                <a:gd name="T22" fmla="*/ 11 w 53"/>
                <a:gd name="T23" fmla="*/ 60 h 126"/>
                <a:gd name="T24" fmla="*/ 20 w 53"/>
                <a:gd name="T25" fmla="*/ 80 h 126"/>
                <a:gd name="T26" fmla="*/ 26 w 53"/>
                <a:gd name="T27" fmla="*/ 80 h 126"/>
                <a:gd name="T28" fmla="*/ 36 w 53"/>
                <a:gd name="T29" fmla="*/ 72 h 126"/>
                <a:gd name="T30" fmla="*/ 43 w 53"/>
                <a:gd name="T31" fmla="*/ 75 h 126"/>
                <a:gd name="T32" fmla="*/ 40 w 53"/>
                <a:gd name="T33" fmla="*/ 126 h 126"/>
                <a:gd name="T34" fmla="*/ 37 w 53"/>
                <a:gd name="T35" fmla="*/ 1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26">
                  <a:moveTo>
                    <a:pt x="37" y="124"/>
                  </a:moveTo>
                  <a:cubicBezTo>
                    <a:pt x="18" y="103"/>
                    <a:pt x="9" y="77"/>
                    <a:pt x="3" y="50"/>
                  </a:cubicBezTo>
                  <a:cubicBezTo>
                    <a:pt x="0" y="36"/>
                    <a:pt x="0" y="22"/>
                    <a:pt x="6" y="8"/>
                  </a:cubicBezTo>
                  <a:cubicBezTo>
                    <a:pt x="7" y="4"/>
                    <a:pt x="9" y="1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22"/>
                    <a:pt x="31" y="33"/>
                    <a:pt x="44" y="46"/>
                  </a:cubicBezTo>
                  <a:cubicBezTo>
                    <a:pt x="47" y="48"/>
                    <a:pt x="49" y="50"/>
                    <a:pt x="51" y="52"/>
                  </a:cubicBezTo>
                  <a:cubicBezTo>
                    <a:pt x="53" y="53"/>
                    <a:pt x="53" y="55"/>
                    <a:pt x="52" y="57"/>
                  </a:cubicBezTo>
                  <a:cubicBezTo>
                    <a:pt x="50" y="61"/>
                    <a:pt x="47" y="62"/>
                    <a:pt x="43" y="65"/>
                  </a:cubicBezTo>
                  <a:cubicBezTo>
                    <a:pt x="38" y="70"/>
                    <a:pt x="32" y="75"/>
                    <a:pt x="26" y="80"/>
                  </a:cubicBezTo>
                  <a:cubicBezTo>
                    <a:pt x="23" y="82"/>
                    <a:pt x="21" y="81"/>
                    <a:pt x="20" y="78"/>
                  </a:cubicBezTo>
                  <a:cubicBezTo>
                    <a:pt x="17" y="72"/>
                    <a:pt x="13" y="67"/>
                    <a:pt x="11" y="60"/>
                  </a:cubicBezTo>
                  <a:cubicBezTo>
                    <a:pt x="13" y="67"/>
                    <a:pt x="17" y="73"/>
                    <a:pt x="20" y="80"/>
                  </a:cubicBezTo>
                  <a:cubicBezTo>
                    <a:pt x="22" y="82"/>
                    <a:pt x="23" y="82"/>
                    <a:pt x="26" y="80"/>
                  </a:cubicBezTo>
                  <a:cubicBezTo>
                    <a:pt x="29" y="77"/>
                    <a:pt x="32" y="74"/>
                    <a:pt x="36" y="72"/>
                  </a:cubicBezTo>
                  <a:cubicBezTo>
                    <a:pt x="41" y="68"/>
                    <a:pt x="41" y="68"/>
                    <a:pt x="43" y="75"/>
                  </a:cubicBezTo>
                  <a:cubicBezTo>
                    <a:pt x="49" y="92"/>
                    <a:pt x="43" y="109"/>
                    <a:pt x="40" y="126"/>
                  </a:cubicBezTo>
                  <a:cubicBezTo>
                    <a:pt x="38" y="126"/>
                    <a:pt x="38" y="125"/>
                    <a:pt x="37" y="124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21" name="Freeform 108"/>
            <p:cNvSpPr>
              <a:spLocks/>
            </p:cNvSpPr>
            <p:nvPr userDrawn="1"/>
          </p:nvSpPr>
          <p:spPr bwMode="auto">
            <a:xfrm>
              <a:off x="14031913" y="1697038"/>
              <a:ext cx="88900" cy="192087"/>
            </a:xfrm>
            <a:custGeom>
              <a:avLst/>
              <a:gdLst>
                <a:gd name="T0" fmla="*/ 3 w 35"/>
                <a:gd name="T1" fmla="*/ 11 h 76"/>
                <a:gd name="T2" fmla="*/ 11 w 35"/>
                <a:gd name="T3" fmla="*/ 4 h 76"/>
                <a:gd name="T4" fmla="*/ 21 w 35"/>
                <a:gd name="T5" fmla="*/ 3 h 76"/>
                <a:gd name="T6" fmla="*/ 27 w 35"/>
                <a:gd name="T7" fmla="*/ 8 h 76"/>
                <a:gd name="T8" fmla="*/ 30 w 35"/>
                <a:gd name="T9" fmla="*/ 31 h 76"/>
                <a:gd name="T10" fmla="*/ 29 w 35"/>
                <a:gd name="T11" fmla="*/ 34 h 76"/>
                <a:gd name="T12" fmla="*/ 35 w 35"/>
                <a:gd name="T13" fmla="*/ 73 h 76"/>
                <a:gd name="T14" fmla="*/ 0 w 35"/>
                <a:gd name="T15" fmla="*/ 74 h 76"/>
                <a:gd name="T16" fmla="*/ 5 w 35"/>
                <a:gd name="T17" fmla="*/ 35 h 76"/>
                <a:gd name="T18" fmla="*/ 4 w 35"/>
                <a:gd name="T19" fmla="*/ 30 h 76"/>
                <a:gd name="T20" fmla="*/ 1 w 35"/>
                <a:gd name="T21" fmla="*/ 21 h 76"/>
                <a:gd name="T22" fmla="*/ 3 w 35"/>
                <a:gd name="T2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76">
                  <a:moveTo>
                    <a:pt x="3" y="11"/>
                  </a:moveTo>
                  <a:cubicBezTo>
                    <a:pt x="5" y="9"/>
                    <a:pt x="8" y="7"/>
                    <a:pt x="11" y="4"/>
                  </a:cubicBezTo>
                  <a:cubicBezTo>
                    <a:pt x="14" y="3"/>
                    <a:pt x="17" y="0"/>
                    <a:pt x="21" y="3"/>
                  </a:cubicBezTo>
                  <a:cubicBezTo>
                    <a:pt x="23" y="5"/>
                    <a:pt x="25" y="7"/>
                    <a:pt x="27" y="8"/>
                  </a:cubicBezTo>
                  <a:cubicBezTo>
                    <a:pt x="34" y="15"/>
                    <a:pt x="35" y="22"/>
                    <a:pt x="30" y="31"/>
                  </a:cubicBezTo>
                  <a:cubicBezTo>
                    <a:pt x="29" y="32"/>
                    <a:pt x="28" y="33"/>
                    <a:pt x="29" y="34"/>
                  </a:cubicBezTo>
                  <a:cubicBezTo>
                    <a:pt x="35" y="47"/>
                    <a:pt x="33" y="60"/>
                    <a:pt x="35" y="73"/>
                  </a:cubicBezTo>
                  <a:cubicBezTo>
                    <a:pt x="24" y="76"/>
                    <a:pt x="12" y="75"/>
                    <a:pt x="0" y="74"/>
                  </a:cubicBezTo>
                  <a:cubicBezTo>
                    <a:pt x="1" y="61"/>
                    <a:pt x="1" y="48"/>
                    <a:pt x="5" y="35"/>
                  </a:cubicBezTo>
                  <a:cubicBezTo>
                    <a:pt x="6" y="33"/>
                    <a:pt x="5" y="32"/>
                    <a:pt x="4" y="30"/>
                  </a:cubicBezTo>
                  <a:cubicBezTo>
                    <a:pt x="2" y="28"/>
                    <a:pt x="1" y="25"/>
                    <a:pt x="1" y="21"/>
                  </a:cubicBezTo>
                  <a:cubicBezTo>
                    <a:pt x="3" y="18"/>
                    <a:pt x="0" y="14"/>
                    <a:pt x="3" y="11"/>
                  </a:cubicBezTo>
                  <a:close/>
                </a:path>
              </a:pathLst>
            </a:custGeom>
            <a:solidFill>
              <a:srgbClr val="E65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28" name="Freeform 115"/>
            <p:cNvSpPr>
              <a:spLocks/>
            </p:cNvSpPr>
            <p:nvPr userDrawn="1"/>
          </p:nvSpPr>
          <p:spPr bwMode="auto">
            <a:xfrm>
              <a:off x="13960475" y="1555750"/>
              <a:ext cx="230188" cy="150812"/>
            </a:xfrm>
            <a:custGeom>
              <a:avLst/>
              <a:gdLst>
                <a:gd name="T0" fmla="*/ 49 w 91"/>
                <a:gd name="T1" fmla="*/ 59 h 60"/>
                <a:gd name="T2" fmla="*/ 39 w 91"/>
                <a:gd name="T3" fmla="*/ 60 h 60"/>
                <a:gd name="T4" fmla="*/ 37 w 91"/>
                <a:gd name="T5" fmla="*/ 56 h 60"/>
                <a:gd name="T6" fmla="*/ 12 w 91"/>
                <a:gd name="T7" fmla="*/ 33 h 60"/>
                <a:gd name="T8" fmla="*/ 1 w 91"/>
                <a:gd name="T9" fmla="*/ 4 h 60"/>
                <a:gd name="T10" fmla="*/ 1 w 91"/>
                <a:gd name="T11" fmla="*/ 3 h 60"/>
                <a:gd name="T12" fmla="*/ 11 w 91"/>
                <a:gd name="T13" fmla="*/ 11 h 60"/>
                <a:gd name="T14" fmla="*/ 32 w 91"/>
                <a:gd name="T15" fmla="*/ 24 h 60"/>
                <a:gd name="T16" fmla="*/ 64 w 91"/>
                <a:gd name="T17" fmla="*/ 22 h 60"/>
                <a:gd name="T18" fmla="*/ 81 w 91"/>
                <a:gd name="T19" fmla="*/ 8 h 60"/>
                <a:gd name="T20" fmla="*/ 88 w 91"/>
                <a:gd name="T21" fmla="*/ 0 h 60"/>
                <a:gd name="T22" fmla="*/ 89 w 91"/>
                <a:gd name="T23" fmla="*/ 4 h 60"/>
                <a:gd name="T24" fmla="*/ 64 w 91"/>
                <a:gd name="T25" fmla="*/ 47 h 60"/>
                <a:gd name="T26" fmla="*/ 49 w 91"/>
                <a:gd name="T27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60">
                  <a:moveTo>
                    <a:pt x="49" y="59"/>
                  </a:moveTo>
                  <a:cubicBezTo>
                    <a:pt x="46" y="60"/>
                    <a:pt x="42" y="60"/>
                    <a:pt x="39" y="60"/>
                  </a:cubicBezTo>
                  <a:cubicBezTo>
                    <a:pt x="41" y="57"/>
                    <a:pt x="38" y="57"/>
                    <a:pt x="37" y="56"/>
                  </a:cubicBezTo>
                  <a:cubicBezTo>
                    <a:pt x="28" y="49"/>
                    <a:pt x="20" y="41"/>
                    <a:pt x="12" y="33"/>
                  </a:cubicBezTo>
                  <a:cubicBezTo>
                    <a:pt x="5" y="25"/>
                    <a:pt x="0" y="16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6" y="3"/>
                    <a:pt x="9" y="7"/>
                    <a:pt x="11" y="11"/>
                  </a:cubicBezTo>
                  <a:cubicBezTo>
                    <a:pt x="16" y="19"/>
                    <a:pt x="23" y="23"/>
                    <a:pt x="32" y="24"/>
                  </a:cubicBezTo>
                  <a:cubicBezTo>
                    <a:pt x="43" y="24"/>
                    <a:pt x="53" y="25"/>
                    <a:pt x="64" y="22"/>
                  </a:cubicBezTo>
                  <a:cubicBezTo>
                    <a:pt x="72" y="20"/>
                    <a:pt x="76" y="14"/>
                    <a:pt x="81" y="8"/>
                  </a:cubicBezTo>
                  <a:cubicBezTo>
                    <a:pt x="84" y="6"/>
                    <a:pt x="86" y="3"/>
                    <a:pt x="88" y="0"/>
                  </a:cubicBezTo>
                  <a:cubicBezTo>
                    <a:pt x="88" y="2"/>
                    <a:pt x="88" y="3"/>
                    <a:pt x="89" y="4"/>
                  </a:cubicBezTo>
                  <a:cubicBezTo>
                    <a:pt x="91" y="25"/>
                    <a:pt x="76" y="35"/>
                    <a:pt x="64" y="47"/>
                  </a:cubicBezTo>
                  <a:cubicBezTo>
                    <a:pt x="59" y="52"/>
                    <a:pt x="54" y="55"/>
                    <a:pt x="49" y="59"/>
                  </a:cubicBezTo>
                  <a:close/>
                </a:path>
              </a:pathLst>
            </a:custGeom>
            <a:solidFill>
              <a:srgbClr val="E2A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29" name="Freeform 116"/>
            <p:cNvSpPr>
              <a:spLocks/>
            </p:cNvSpPr>
            <p:nvPr userDrawn="1"/>
          </p:nvSpPr>
          <p:spPr bwMode="auto">
            <a:xfrm>
              <a:off x="14019213" y="1509713"/>
              <a:ext cx="103188" cy="49212"/>
            </a:xfrm>
            <a:custGeom>
              <a:avLst/>
              <a:gdLst>
                <a:gd name="T0" fmla="*/ 18 w 41"/>
                <a:gd name="T1" fmla="*/ 0 h 19"/>
                <a:gd name="T2" fmla="*/ 36 w 41"/>
                <a:gd name="T3" fmla="*/ 1 h 19"/>
                <a:gd name="T4" fmla="*/ 40 w 41"/>
                <a:gd name="T5" fmla="*/ 5 h 19"/>
                <a:gd name="T6" fmla="*/ 36 w 41"/>
                <a:gd name="T7" fmla="*/ 17 h 19"/>
                <a:gd name="T8" fmla="*/ 30 w 41"/>
                <a:gd name="T9" fmla="*/ 14 h 19"/>
                <a:gd name="T10" fmla="*/ 20 w 41"/>
                <a:gd name="T11" fmla="*/ 9 h 19"/>
                <a:gd name="T12" fmla="*/ 14 w 41"/>
                <a:gd name="T13" fmla="*/ 13 h 19"/>
                <a:gd name="T14" fmla="*/ 5 w 41"/>
                <a:gd name="T15" fmla="*/ 15 h 19"/>
                <a:gd name="T16" fmla="*/ 2 w 41"/>
                <a:gd name="T17" fmla="*/ 2 h 19"/>
                <a:gd name="T18" fmla="*/ 18 w 41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9">
                  <a:moveTo>
                    <a:pt x="18" y="0"/>
                  </a:moveTo>
                  <a:cubicBezTo>
                    <a:pt x="24" y="1"/>
                    <a:pt x="30" y="2"/>
                    <a:pt x="36" y="1"/>
                  </a:cubicBezTo>
                  <a:cubicBezTo>
                    <a:pt x="38" y="1"/>
                    <a:pt x="40" y="2"/>
                    <a:pt x="40" y="5"/>
                  </a:cubicBezTo>
                  <a:cubicBezTo>
                    <a:pt x="40" y="9"/>
                    <a:pt x="41" y="14"/>
                    <a:pt x="36" y="17"/>
                  </a:cubicBezTo>
                  <a:cubicBezTo>
                    <a:pt x="34" y="18"/>
                    <a:pt x="31" y="17"/>
                    <a:pt x="30" y="14"/>
                  </a:cubicBezTo>
                  <a:cubicBezTo>
                    <a:pt x="28" y="9"/>
                    <a:pt x="24" y="9"/>
                    <a:pt x="20" y="9"/>
                  </a:cubicBezTo>
                  <a:cubicBezTo>
                    <a:pt x="17" y="9"/>
                    <a:pt x="15" y="10"/>
                    <a:pt x="14" y="13"/>
                  </a:cubicBezTo>
                  <a:cubicBezTo>
                    <a:pt x="12" y="16"/>
                    <a:pt x="9" y="19"/>
                    <a:pt x="5" y="15"/>
                  </a:cubicBezTo>
                  <a:cubicBezTo>
                    <a:pt x="2" y="12"/>
                    <a:pt x="0" y="3"/>
                    <a:pt x="2" y="2"/>
                  </a:cubicBezTo>
                  <a:cubicBezTo>
                    <a:pt x="7" y="1"/>
                    <a:pt x="13" y="1"/>
                    <a:pt x="18" y="0"/>
                  </a:cubicBezTo>
                  <a:close/>
                </a:path>
              </a:pathLst>
            </a:custGeom>
            <a:solidFill>
              <a:srgbClr val="F4C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43" name="Freeform 130"/>
            <p:cNvSpPr>
              <a:spLocks/>
            </p:cNvSpPr>
            <p:nvPr userDrawn="1"/>
          </p:nvSpPr>
          <p:spPr bwMode="auto">
            <a:xfrm>
              <a:off x="14219238" y="1354138"/>
              <a:ext cx="17463" cy="34925"/>
            </a:xfrm>
            <a:custGeom>
              <a:avLst/>
              <a:gdLst>
                <a:gd name="T0" fmla="*/ 0 w 7"/>
                <a:gd name="T1" fmla="*/ 7 h 14"/>
                <a:gd name="T2" fmla="*/ 7 w 7"/>
                <a:gd name="T3" fmla="*/ 0 h 14"/>
                <a:gd name="T4" fmla="*/ 4 w 7"/>
                <a:gd name="T5" fmla="*/ 14 h 14"/>
                <a:gd name="T6" fmla="*/ 1 w 7"/>
                <a:gd name="T7" fmla="*/ 7 h 14"/>
                <a:gd name="T8" fmla="*/ 0 w 7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0" y="7"/>
                  </a:moveTo>
                  <a:cubicBezTo>
                    <a:pt x="0" y="4"/>
                    <a:pt x="1" y="1"/>
                    <a:pt x="7" y="0"/>
                  </a:cubicBezTo>
                  <a:cubicBezTo>
                    <a:pt x="2" y="5"/>
                    <a:pt x="6" y="10"/>
                    <a:pt x="4" y="14"/>
                  </a:cubicBezTo>
                  <a:cubicBezTo>
                    <a:pt x="2" y="12"/>
                    <a:pt x="4" y="8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B6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64" name="Freeform 151"/>
            <p:cNvSpPr>
              <a:spLocks/>
            </p:cNvSpPr>
            <p:nvPr userDrawn="1"/>
          </p:nvSpPr>
          <p:spPr bwMode="auto">
            <a:xfrm>
              <a:off x="13955713" y="1706563"/>
              <a:ext cx="85725" cy="71437"/>
            </a:xfrm>
            <a:custGeom>
              <a:avLst/>
              <a:gdLst>
                <a:gd name="T0" fmla="*/ 33 w 34"/>
                <a:gd name="T1" fmla="*/ 7 h 28"/>
                <a:gd name="T2" fmla="*/ 31 w 34"/>
                <a:gd name="T3" fmla="*/ 17 h 28"/>
                <a:gd name="T4" fmla="*/ 29 w 34"/>
                <a:gd name="T5" fmla="*/ 15 h 28"/>
                <a:gd name="T6" fmla="*/ 15 w 34"/>
                <a:gd name="T7" fmla="*/ 26 h 28"/>
                <a:gd name="T8" fmla="*/ 10 w 34"/>
                <a:gd name="T9" fmla="*/ 26 h 28"/>
                <a:gd name="T10" fmla="*/ 0 w 34"/>
                <a:gd name="T11" fmla="*/ 0 h 28"/>
                <a:gd name="T12" fmla="*/ 10 w 34"/>
                <a:gd name="T13" fmla="*/ 20 h 28"/>
                <a:gd name="T14" fmla="*/ 16 w 34"/>
                <a:gd name="T15" fmla="*/ 21 h 28"/>
                <a:gd name="T16" fmla="*/ 33 w 34"/>
                <a:gd name="T1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8">
                  <a:moveTo>
                    <a:pt x="33" y="7"/>
                  </a:moveTo>
                  <a:cubicBezTo>
                    <a:pt x="33" y="11"/>
                    <a:pt x="34" y="14"/>
                    <a:pt x="31" y="17"/>
                  </a:cubicBezTo>
                  <a:cubicBezTo>
                    <a:pt x="31" y="16"/>
                    <a:pt x="32" y="12"/>
                    <a:pt x="29" y="15"/>
                  </a:cubicBezTo>
                  <a:cubicBezTo>
                    <a:pt x="24" y="19"/>
                    <a:pt x="20" y="22"/>
                    <a:pt x="15" y="26"/>
                  </a:cubicBezTo>
                  <a:cubicBezTo>
                    <a:pt x="13" y="28"/>
                    <a:pt x="12" y="28"/>
                    <a:pt x="10" y="26"/>
                  </a:cubicBezTo>
                  <a:cubicBezTo>
                    <a:pt x="6" y="18"/>
                    <a:pt x="1" y="10"/>
                    <a:pt x="0" y="0"/>
                  </a:cubicBezTo>
                  <a:cubicBezTo>
                    <a:pt x="3" y="7"/>
                    <a:pt x="6" y="14"/>
                    <a:pt x="10" y="20"/>
                  </a:cubicBezTo>
                  <a:cubicBezTo>
                    <a:pt x="12" y="24"/>
                    <a:pt x="13" y="25"/>
                    <a:pt x="16" y="21"/>
                  </a:cubicBezTo>
                  <a:cubicBezTo>
                    <a:pt x="21" y="16"/>
                    <a:pt x="27" y="12"/>
                    <a:pt x="33" y="7"/>
                  </a:cubicBezTo>
                  <a:close/>
                </a:path>
              </a:pathLst>
            </a:custGeom>
            <a:solidFill>
              <a:srgbClr val="C0B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</p:grpSp>
      <p:sp>
        <p:nvSpPr>
          <p:cNvPr id="17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1859" y="9838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8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446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12913567"/>
            <a:ext cx="24384000" cy="5971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4000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346658" y="139571"/>
            <a:ext cx="1193800" cy="1584322"/>
            <a:chOff x="15046325" y="558801"/>
            <a:chExt cx="596900" cy="792161"/>
          </a:xfrm>
        </p:grpSpPr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15144750" y="558801"/>
              <a:ext cx="392113" cy="474662"/>
            </a:xfrm>
            <a:custGeom>
              <a:avLst/>
              <a:gdLst>
                <a:gd name="T0" fmla="*/ 44 w 155"/>
                <a:gd name="T1" fmla="*/ 180 h 188"/>
                <a:gd name="T2" fmla="*/ 35 w 155"/>
                <a:gd name="T3" fmla="*/ 188 h 188"/>
                <a:gd name="T4" fmla="*/ 29 w 155"/>
                <a:gd name="T5" fmla="*/ 179 h 188"/>
                <a:gd name="T6" fmla="*/ 24 w 155"/>
                <a:gd name="T7" fmla="*/ 178 h 188"/>
                <a:gd name="T8" fmla="*/ 21 w 155"/>
                <a:gd name="T9" fmla="*/ 175 h 188"/>
                <a:gd name="T10" fmla="*/ 7 w 155"/>
                <a:gd name="T11" fmla="*/ 134 h 188"/>
                <a:gd name="T12" fmla="*/ 1 w 155"/>
                <a:gd name="T13" fmla="*/ 90 h 188"/>
                <a:gd name="T14" fmla="*/ 61 w 155"/>
                <a:gd name="T15" fmla="*/ 3 h 188"/>
                <a:gd name="T16" fmla="*/ 88 w 155"/>
                <a:gd name="T17" fmla="*/ 6 h 188"/>
                <a:gd name="T18" fmla="*/ 94 w 155"/>
                <a:gd name="T19" fmla="*/ 6 h 188"/>
                <a:gd name="T20" fmla="*/ 104 w 155"/>
                <a:gd name="T21" fmla="*/ 4 h 188"/>
                <a:gd name="T22" fmla="*/ 132 w 155"/>
                <a:gd name="T23" fmla="*/ 24 h 188"/>
                <a:gd name="T24" fmla="*/ 141 w 155"/>
                <a:gd name="T25" fmla="*/ 39 h 188"/>
                <a:gd name="T26" fmla="*/ 154 w 155"/>
                <a:gd name="T27" fmla="*/ 88 h 188"/>
                <a:gd name="T28" fmla="*/ 148 w 155"/>
                <a:gd name="T29" fmla="*/ 131 h 188"/>
                <a:gd name="T30" fmla="*/ 130 w 155"/>
                <a:gd name="T31" fmla="*/ 171 h 188"/>
                <a:gd name="T32" fmla="*/ 123 w 155"/>
                <a:gd name="T33" fmla="*/ 170 h 188"/>
                <a:gd name="T34" fmla="*/ 115 w 155"/>
                <a:gd name="T35" fmla="*/ 179 h 188"/>
                <a:gd name="T36" fmla="*/ 111 w 155"/>
                <a:gd name="T37" fmla="*/ 175 h 188"/>
                <a:gd name="T38" fmla="*/ 112 w 155"/>
                <a:gd name="T39" fmla="*/ 163 h 188"/>
                <a:gd name="T40" fmla="*/ 119 w 155"/>
                <a:gd name="T41" fmla="*/ 57 h 188"/>
                <a:gd name="T42" fmla="*/ 105 w 155"/>
                <a:gd name="T43" fmla="*/ 46 h 188"/>
                <a:gd name="T44" fmla="*/ 94 w 155"/>
                <a:gd name="T45" fmla="*/ 46 h 188"/>
                <a:gd name="T46" fmla="*/ 64 w 155"/>
                <a:gd name="T47" fmla="*/ 63 h 188"/>
                <a:gd name="T48" fmla="*/ 40 w 155"/>
                <a:gd name="T49" fmla="*/ 89 h 188"/>
                <a:gd name="T50" fmla="*/ 33 w 155"/>
                <a:gd name="T51" fmla="*/ 101 h 188"/>
                <a:gd name="T52" fmla="*/ 44 w 155"/>
                <a:gd name="T53" fmla="*/ 164 h 188"/>
                <a:gd name="T54" fmla="*/ 45 w 155"/>
                <a:gd name="T55" fmla="*/ 166 h 188"/>
                <a:gd name="T56" fmla="*/ 44 w 155"/>
                <a:gd name="T57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5" h="188">
                  <a:moveTo>
                    <a:pt x="44" y="180"/>
                  </a:moveTo>
                  <a:cubicBezTo>
                    <a:pt x="39" y="180"/>
                    <a:pt x="35" y="181"/>
                    <a:pt x="35" y="188"/>
                  </a:cubicBezTo>
                  <a:cubicBezTo>
                    <a:pt x="32" y="185"/>
                    <a:pt x="31" y="182"/>
                    <a:pt x="29" y="179"/>
                  </a:cubicBezTo>
                  <a:cubicBezTo>
                    <a:pt x="28" y="179"/>
                    <a:pt x="28" y="171"/>
                    <a:pt x="24" y="178"/>
                  </a:cubicBezTo>
                  <a:cubicBezTo>
                    <a:pt x="24" y="179"/>
                    <a:pt x="22" y="176"/>
                    <a:pt x="21" y="175"/>
                  </a:cubicBezTo>
                  <a:cubicBezTo>
                    <a:pt x="14" y="162"/>
                    <a:pt x="11" y="148"/>
                    <a:pt x="7" y="134"/>
                  </a:cubicBezTo>
                  <a:cubicBezTo>
                    <a:pt x="4" y="119"/>
                    <a:pt x="1" y="105"/>
                    <a:pt x="1" y="90"/>
                  </a:cubicBezTo>
                  <a:cubicBezTo>
                    <a:pt x="0" y="49"/>
                    <a:pt x="22" y="14"/>
                    <a:pt x="61" y="3"/>
                  </a:cubicBezTo>
                  <a:cubicBezTo>
                    <a:pt x="70" y="0"/>
                    <a:pt x="80" y="0"/>
                    <a:pt x="88" y="6"/>
                  </a:cubicBezTo>
                  <a:cubicBezTo>
                    <a:pt x="91" y="8"/>
                    <a:pt x="92" y="7"/>
                    <a:pt x="94" y="6"/>
                  </a:cubicBezTo>
                  <a:cubicBezTo>
                    <a:pt x="97" y="3"/>
                    <a:pt x="100" y="3"/>
                    <a:pt x="104" y="4"/>
                  </a:cubicBezTo>
                  <a:cubicBezTo>
                    <a:pt x="116" y="8"/>
                    <a:pt x="125" y="14"/>
                    <a:pt x="132" y="24"/>
                  </a:cubicBezTo>
                  <a:cubicBezTo>
                    <a:pt x="135" y="29"/>
                    <a:pt x="138" y="34"/>
                    <a:pt x="141" y="39"/>
                  </a:cubicBezTo>
                  <a:cubicBezTo>
                    <a:pt x="151" y="54"/>
                    <a:pt x="155" y="70"/>
                    <a:pt x="154" y="88"/>
                  </a:cubicBezTo>
                  <a:cubicBezTo>
                    <a:pt x="152" y="103"/>
                    <a:pt x="155" y="117"/>
                    <a:pt x="148" y="131"/>
                  </a:cubicBezTo>
                  <a:cubicBezTo>
                    <a:pt x="142" y="144"/>
                    <a:pt x="138" y="158"/>
                    <a:pt x="130" y="171"/>
                  </a:cubicBezTo>
                  <a:cubicBezTo>
                    <a:pt x="128" y="166"/>
                    <a:pt x="126" y="166"/>
                    <a:pt x="123" y="170"/>
                  </a:cubicBezTo>
                  <a:cubicBezTo>
                    <a:pt x="121" y="173"/>
                    <a:pt x="118" y="176"/>
                    <a:pt x="115" y="179"/>
                  </a:cubicBezTo>
                  <a:cubicBezTo>
                    <a:pt x="112" y="180"/>
                    <a:pt x="111" y="177"/>
                    <a:pt x="111" y="175"/>
                  </a:cubicBezTo>
                  <a:cubicBezTo>
                    <a:pt x="110" y="171"/>
                    <a:pt x="110" y="167"/>
                    <a:pt x="112" y="163"/>
                  </a:cubicBezTo>
                  <a:cubicBezTo>
                    <a:pt x="129" y="129"/>
                    <a:pt x="129" y="94"/>
                    <a:pt x="119" y="57"/>
                  </a:cubicBezTo>
                  <a:cubicBezTo>
                    <a:pt x="117" y="50"/>
                    <a:pt x="111" y="47"/>
                    <a:pt x="105" y="46"/>
                  </a:cubicBezTo>
                  <a:cubicBezTo>
                    <a:pt x="101" y="46"/>
                    <a:pt x="98" y="46"/>
                    <a:pt x="94" y="46"/>
                  </a:cubicBezTo>
                  <a:cubicBezTo>
                    <a:pt x="80" y="45"/>
                    <a:pt x="70" y="50"/>
                    <a:pt x="64" y="63"/>
                  </a:cubicBezTo>
                  <a:cubicBezTo>
                    <a:pt x="59" y="74"/>
                    <a:pt x="50" y="83"/>
                    <a:pt x="40" y="89"/>
                  </a:cubicBezTo>
                  <a:cubicBezTo>
                    <a:pt x="35" y="92"/>
                    <a:pt x="33" y="96"/>
                    <a:pt x="33" y="101"/>
                  </a:cubicBezTo>
                  <a:cubicBezTo>
                    <a:pt x="32" y="123"/>
                    <a:pt x="31" y="144"/>
                    <a:pt x="44" y="164"/>
                  </a:cubicBezTo>
                  <a:cubicBezTo>
                    <a:pt x="45" y="164"/>
                    <a:pt x="45" y="165"/>
                    <a:pt x="45" y="166"/>
                  </a:cubicBezTo>
                  <a:cubicBezTo>
                    <a:pt x="45" y="171"/>
                    <a:pt x="47" y="176"/>
                    <a:pt x="44" y="180"/>
                  </a:cubicBezTo>
                  <a:close/>
                </a:path>
              </a:pathLst>
            </a:custGeom>
            <a:solidFill>
              <a:srgbClr val="654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15046325" y="1063625"/>
              <a:ext cx="596900" cy="287337"/>
            </a:xfrm>
            <a:custGeom>
              <a:avLst/>
              <a:gdLst>
                <a:gd name="T0" fmla="*/ 229 w 236"/>
                <a:gd name="T1" fmla="*/ 36 h 114"/>
                <a:gd name="T2" fmla="*/ 197 w 236"/>
                <a:gd name="T3" fmla="*/ 97 h 114"/>
                <a:gd name="T4" fmla="*/ 108 w 236"/>
                <a:gd name="T5" fmla="*/ 113 h 114"/>
                <a:gd name="T6" fmla="*/ 41 w 236"/>
                <a:gd name="T7" fmla="*/ 98 h 114"/>
                <a:gd name="T8" fmla="*/ 20 w 236"/>
                <a:gd name="T9" fmla="*/ 86 h 114"/>
                <a:gd name="T10" fmla="*/ 5 w 236"/>
                <a:gd name="T11" fmla="*/ 36 h 114"/>
                <a:gd name="T12" fmla="*/ 51 w 236"/>
                <a:gd name="T13" fmla="*/ 1 h 114"/>
                <a:gd name="T14" fmla="*/ 52 w 236"/>
                <a:gd name="T15" fmla="*/ 8 h 114"/>
                <a:gd name="T16" fmla="*/ 38 w 236"/>
                <a:gd name="T17" fmla="*/ 45 h 114"/>
                <a:gd name="T18" fmla="*/ 49 w 236"/>
                <a:gd name="T19" fmla="*/ 56 h 114"/>
                <a:gd name="T20" fmla="*/ 62 w 236"/>
                <a:gd name="T21" fmla="*/ 54 h 114"/>
                <a:gd name="T22" fmla="*/ 66 w 236"/>
                <a:gd name="T23" fmla="*/ 62 h 114"/>
                <a:gd name="T24" fmla="*/ 58 w 236"/>
                <a:gd name="T25" fmla="*/ 70 h 114"/>
                <a:gd name="T26" fmla="*/ 57 w 236"/>
                <a:gd name="T27" fmla="*/ 79 h 114"/>
                <a:gd name="T28" fmla="*/ 113 w 236"/>
                <a:gd name="T29" fmla="*/ 104 h 114"/>
                <a:gd name="T30" fmla="*/ 120 w 236"/>
                <a:gd name="T31" fmla="*/ 103 h 114"/>
                <a:gd name="T32" fmla="*/ 152 w 236"/>
                <a:gd name="T33" fmla="*/ 97 h 114"/>
                <a:gd name="T34" fmla="*/ 162 w 236"/>
                <a:gd name="T35" fmla="*/ 90 h 114"/>
                <a:gd name="T36" fmla="*/ 176 w 236"/>
                <a:gd name="T37" fmla="*/ 79 h 114"/>
                <a:gd name="T38" fmla="*/ 176 w 236"/>
                <a:gd name="T39" fmla="*/ 71 h 114"/>
                <a:gd name="T40" fmla="*/ 168 w 236"/>
                <a:gd name="T41" fmla="*/ 63 h 114"/>
                <a:gd name="T42" fmla="*/ 172 w 236"/>
                <a:gd name="T43" fmla="*/ 54 h 114"/>
                <a:gd name="T44" fmla="*/ 185 w 236"/>
                <a:gd name="T45" fmla="*/ 56 h 114"/>
                <a:gd name="T46" fmla="*/ 195 w 236"/>
                <a:gd name="T47" fmla="*/ 47 h 114"/>
                <a:gd name="T48" fmla="*/ 181 w 236"/>
                <a:gd name="T49" fmla="*/ 9 h 114"/>
                <a:gd name="T50" fmla="*/ 180 w 236"/>
                <a:gd name="T51" fmla="*/ 0 h 114"/>
                <a:gd name="T52" fmla="*/ 217 w 236"/>
                <a:gd name="T53" fmla="*/ 20 h 114"/>
                <a:gd name="T54" fmla="*/ 229 w 236"/>
                <a:gd name="T55" fmla="*/ 3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114">
                  <a:moveTo>
                    <a:pt x="229" y="36"/>
                  </a:moveTo>
                  <a:cubicBezTo>
                    <a:pt x="236" y="63"/>
                    <a:pt x="225" y="84"/>
                    <a:pt x="197" y="97"/>
                  </a:cubicBezTo>
                  <a:cubicBezTo>
                    <a:pt x="168" y="110"/>
                    <a:pt x="139" y="114"/>
                    <a:pt x="108" y="113"/>
                  </a:cubicBezTo>
                  <a:cubicBezTo>
                    <a:pt x="85" y="112"/>
                    <a:pt x="62" y="108"/>
                    <a:pt x="41" y="98"/>
                  </a:cubicBezTo>
                  <a:cubicBezTo>
                    <a:pt x="33" y="95"/>
                    <a:pt x="27" y="91"/>
                    <a:pt x="20" y="86"/>
                  </a:cubicBezTo>
                  <a:cubicBezTo>
                    <a:pt x="4" y="73"/>
                    <a:pt x="0" y="56"/>
                    <a:pt x="5" y="36"/>
                  </a:cubicBezTo>
                  <a:cubicBezTo>
                    <a:pt x="15" y="17"/>
                    <a:pt x="32" y="8"/>
                    <a:pt x="51" y="1"/>
                  </a:cubicBezTo>
                  <a:cubicBezTo>
                    <a:pt x="54" y="4"/>
                    <a:pt x="54" y="4"/>
                    <a:pt x="52" y="8"/>
                  </a:cubicBezTo>
                  <a:cubicBezTo>
                    <a:pt x="45" y="19"/>
                    <a:pt x="40" y="32"/>
                    <a:pt x="38" y="45"/>
                  </a:cubicBezTo>
                  <a:cubicBezTo>
                    <a:pt x="35" y="57"/>
                    <a:pt x="37" y="59"/>
                    <a:pt x="49" y="56"/>
                  </a:cubicBezTo>
                  <a:cubicBezTo>
                    <a:pt x="54" y="55"/>
                    <a:pt x="58" y="54"/>
                    <a:pt x="62" y="54"/>
                  </a:cubicBezTo>
                  <a:cubicBezTo>
                    <a:pt x="68" y="55"/>
                    <a:pt x="69" y="57"/>
                    <a:pt x="66" y="62"/>
                  </a:cubicBezTo>
                  <a:cubicBezTo>
                    <a:pt x="63" y="65"/>
                    <a:pt x="60" y="67"/>
                    <a:pt x="58" y="70"/>
                  </a:cubicBezTo>
                  <a:cubicBezTo>
                    <a:pt x="55" y="73"/>
                    <a:pt x="54" y="77"/>
                    <a:pt x="57" y="79"/>
                  </a:cubicBezTo>
                  <a:cubicBezTo>
                    <a:pt x="73" y="93"/>
                    <a:pt x="90" y="107"/>
                    <a:pt x="113" y="104"/>
                  </a:cubicBezTo>
                  <a:cubicBezTo>
                    <a:pt x="116" y="105"/>
                    <a:pt x="118" y="103"/>
                    <a:pt x="120" y="103"/>
                  </a:cubicBezTo>
                  <a:cubicBezTo>
                    <a:pt x="132" y="106"/>
                    <a:pt x="142" y="104"/>
                    <a:pt x="152" y="97"/>
                  </a:cubicBezTo>
                  <a:cubicBezTo>
                    <a:pt x="156" y="95"/>
                    <a:pt x="159" y="92"/>
                    <a:pt x="162" y="90"/>
                  </a:cubicBezTo>
                  <a:cubicBezTo>
                    <a:pt x="167" y="87"/>
                    <a:pt x="172" y="83"/>
                    <a:pt x="176" y="79"/>
                  </a:cubicBezTo>
                  <a:cubicBezTo>
                    <a:pt x="178" y="76"/>
                    <a:pt x="178" y="74"/>
                    <a:pt x="176" y="71"/>
                  </a:cubicBezTo>
                  <a:cubicBezTo>
                    <a:pt x="173" y="68"/>
                    <a:pt x="170" y="66"/>
                    <a:pt x="168" y="63"/>
                  </a:cubicBezTo>
                  <a:cubicBezTo>
                    <a:pt x="164" y="58"/>
                    <a:pt x="166" y="55"/>
                    <a:pt x="172" y="54"/>
                  </a:cubicBezTo>
                  <a:cubicBezTo>
                    <a:pt x="177" y="54"/>
                    <a:pt x="181" y="55"/>
                    <a:pt x="185" y="56"/>
                  </a:cubicBezTo>
                  <a:cubicBezTo>
                    <a:pt x="195" y="59"/>
                    <a:pt x="197" y="57"/>
                    <a:pt x="195" y="47"/>
                  </a:cubicBezTo>
                  <a:cubicBezTo>
                    <a:pt x="193" y="33"/>
                    <a:pt x="188" y="21"/>
                    <a:pt x="181" y="9"/>
                  </a:cubicBezTo>
                  <a:cubicBezTo>
                    <a:pt x="179" y="6"/>
                    <a:pt x="177" y="3"/>
                    <a:pt x="180" y="0"/>
                  </a:cubicBezTo>
                  <a:cubicBezTo>
                    <a:pt x="193" y="4"/>
                    <a:pt x="206" y="11"/>
                    <a:pt x="217" y="20"/>
                  </a:cubicBezTo>
                  <a:cubicBezTo>
                    <a:pt x="222" y="25"/>
                    <a:pt x="225" y="31"/>
                    <a:pt x="229" y="36"/>
                  </a:cubicBezTo>
                  <a:close/>
                </a:path>
              </a:pathLst>
            </a:custGeom>
            <a:solidFill>
              <a:srgbClr val="33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43" name="Freeform 30"/>
            <p:cNvSpPr>
              <a:spLocks/>
            </p:cNvSpPr>
            <p:nvPr userDrawn="1"/>
          </p:nvSpPr>
          <p:spPr bwMode="auto">
            <a:xfrm>
              <a:off x="15238413" y="966788"/>
              <a:ext cx="207963" cy="268287"/>
            </a:xfrm>
            <a:custGeom>
              <a:avLst/>
              <a:gdLst>
                <a:gd name="T0" fmla="*/ 7 w 82"/>
                <a:gd name="T1" fmla="*/ 18 h 106"/>
                <a:gd name="T2" fmla="*/ 7 w 82"/>
                <a:gd name="T3" fmla="*/ 3 h 106"/>
                <a:gd name="T4" fmla="*/ 17 w 82"/>
                <a:gd name="T5" fmla="*/ 12 h 106"/>
                <a:gd name="T6" fmla="*/ 34 w 82"/>
                <a:gd name="T7" fmla="*/ 25 h 106"/>
                <a:gd name="T8" fmla="*/ 59 w 82"/>
                <a:gd name="T9" fmla="*/ 18 h 106"/>
                <a:gd name="T10" fmla="*/ 71 w 82"/>
                <a:gd name="T11" fmla="*/ 4 h 106"/>
                <a:gd name="T12" fmla="*/ 76 w 82"/>
                <a:gd name="T13" fmla="*/ 1 h 106"/>
                <a:gd name="T14" fmla="*/ 78 w 82"/>
                <a:gd name="T15" fmla="*/ 17 h 106"/>
                <a:gd name="T16" fmla="*/ 76 w 82"/>
                <a:gd name="T17" fmla="*/ 25 h 106"/>
                <a:gd name="T18" fmla="*/ 68 w 82"/>
                <a:gd name="T19" fmla="*/ 64 h 106"/>
                <a:gd name="T20" fmla="*/ 45 w 82"/>
                <a:gd name="T21" fmla="*/ 97 h 106"/>
                <a:gd name="T22" fmla="*/ 60 w 82"/>
                <a:gd name="T23" fmla="*/ 83 h 106"/>
                <a:gd name="T24" fmla="*/ 43 w 82"/>
                <a:gd name="T25" fmla="*/ 105 h 106"/>
                <a:gd name="T26" fmla="*/ 38 w 82"/>
                <a:gd name="T27" fmla="*/ 104 h 106"/>
                <a:gd name="T28" fmla="*/ 22 w 82"/>
                <a:gd name="T29" fmla="*/ 86 h 106"/>
                <a:gd name="T30" fmla="*/ 22 w 82"/>
                <a:gd name="T31" fmla="*/ 83 h 106"/>
                <a:gd name="T32" fmla="*/ 34 w 82"/>
                <a:gd name="T33" fmla="*/ 92 h 106"/>
                <a:gd name="T34" fmla="*/ 13 w 82"/>
                <a:gd name="T35" fmla="*/ 63 h 106"/>
                <a:gd name="T36" fmla="*/ 6 w 82"/>
                <a:gd name="T37" fmla="*/ 24 h 106"/>
                <a:gd name="T38" fmla="*/ 7 w 82"/>
                <a:gd name="T39" fmla="*/ 1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106">
                  <a:moveTo>
                    <a:pt x="7" y="18"/>
                  </a:moveTo>
                  <a:cubicBezTo>
                    <a:pt x="7" y="13"/>
                    <a:pt x="7" y="8"/>
                    <a:pt x="7" y="3"/>
                  </a:cubicBezTo>
                  <a:cubicBezTo>
                    <a:pt x="12" y="4"/>
                    <a:pt x="14" y="9"/>
                    <a:pt x="17" y="12"/>
                  </a:cubicBezTo>
                  <a:cubicBezTo>
                    <a:pt x="22" y="18"/>
                    <a:pt x="27" y="23"/>
                    <a:pt x="34" y="25"/>
                  </a:cubicBezTo>
                  <a:cubicBezTo>
                    <a:pt x="44" y="28"/>
                    <a:pt x="52" y="25"/>
                    <a:pt x="59" y="18"/>
                  </a:cubicBezTo>
                  <a:cubicBezTo>
                    <a:pt x="63" y="13"/>
                    <a:pt x="68" y="9"/>
                    <a:pt x="71" y="4"/>
                  </a:cubicBezTo>
                  <a:cubicBezTo>
                    <a:pt x="72" y="2"/>
                    <a:pt x="74" y="0"/>
                    <a:pt x="76" y="1"/>
                  </a:cubicBezTo>
                  <a:cubicBezTo>
                    <a:pt x="76" y="7"/>
                    <a:pt x="72" y="12"/>
                    <a:pt x="78" y="17"/>
                  </a:cubicBezTo>
                  <a:cubicBezTo>
                    <a:pt x="75" y="19"/>
                    <a:pt x="75" y="22"/>
                    <a:pt x="76" y="25"/>
                  </a:cubicBezTo>
                  <a:cubicBezTo>
                    <a:pt x="82" y="40"/>
                    <a:pt x="75" y="52"/>
                    <a:pt x="68" y="64"/>
                  </a:cubicBezTo>
                  <a:cubicBezTo>
                    <a:pt x="61" y="75"/>
                    <a:pt x="53" y="85"/>
                    <a:pt x="45" y="97"/>
                  </a:cubicBezTo>
                  <a:cubicBezTo>
                    <a:pt x="52" y="93"/>
                    <a:pt x="54" y="86"/>
                    <a:pt x="60" y="83"/>
                  </a:cubicBezTo>
                  <a:cubicBezTo>
                    <a:pt x="60" y="90"/>
                    <a:pt x="49" y="104"/>
                    <a:pt x="43" y="105"/>
                  </a:cubicBezTo>
                  <a:cubicBezTo>
                    <a:pt x="41" y="106"/>
                    <a:pt x="39" y="106"/>
                    <a:pt x="38" y="104"/>
                  </a:cubicBezTo>
                  <a:cubicBezTo>
                    <a:pt x="31" y="99"/>
                    <a:pt x="25" y="93"/>
                    <a:pt x="22" y="86"/>
                  </a:cubicBezTo>
                  <a:cubicBezTo>
                    <a:pt x="21" y="85"/>
                    <a:pt x="21" y="84"/>
                    <a:pt x="22" y="83"/>
                  </a:cubicBezTo>
                  <a:cubicBezTo>
                    <a:pt x="26" y="85"/>
                    <a:pt x="28" y="90"/>
                    <a:pt x="34" y="92"/>
                  </a:cubicBezTo>
                  <a:cubicBezTo>
                    <a:pt x="26" y="82"/>
                    <a:pt x="19" y="73"/>
                    <a:pt x="13" y="63"/>
                  </a:cubicBezTo>
                  <a:cubicBezTo>
                    <a:pt x="6" y="50"/>
                    <a:pt x="0" y="38"/>
                    <a:pt x="6" y="24"/>
                  </a:cubicBezTo>
                  <a:cubicBezTo>
                    <a:pt x="7" y="22"/>
                    <a:pt x="7" y="20"/>
                    <a:pt x="7" y="18"/>
                  </a:cubicBezTo>
                  <a:close/>
                </a:path>
              </a:pathLst>
            </a:custGeom>
            <a:solidFill>
              <a:srgbClr val="E2A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58" name="Freeform 45"/>
            <p:cNvSpPr>
              <a:spLocks/>
            </p:cNvSpPr>
            <p:nvPr userDrawn="1"/>
          </p:nvSpPr>
          <p:spPr bwMode="auto">
            <a:xfrm>
              <a:off x="15135225" y="1025525"/>
              <a:ext cx="204788" cy="311150"/>
            </a:xfrm>
            <a:custGeom>
              <a:avLst/>
              <a:gdLst>
                <a:gd name="T0" fmla="*/ 80 w 81"/>
                <a:gd name="T1" fmla="*/ 120 h 123"/>
                <a:gd name="T2" fmla="*/ 51 w 81"/>
                <a:gd name="T3" fmla="*/ 117 h 123"/>
                <a:gd name="T4" fmla="*/ 22 w 81"/>
                <a:gd name="T5" fmla="*/ 96 h 123"/>
                <a:gd name="T6" fmla="*/ 22 w 81"/>
                <a:gd name="T7" fmla="*/ 84 h 123"/>
                <a:gd name="T8" fmla="*/ 27 w 81"/>
                <a:gd name="T9" fmla="*/ 79 h 123"/>
                <a:gd name="T10" fmla="*/ 31 w 81"/>
                <a:gd name="T11" fmla="*/ 72 h 123"/>
                <a:gd name="T12" fmla="*/ 23 w 81"/>
                <a:gd name="T13" fmla="*/ 71 h 123"/>
                <a:gd name="T14" fmla="*/ 5 w 81"/>
                <a:gd name="T15" fmla="*/ 74 h 123"/>
                <a:gd name="T16" fmla="*/ 0 w 81"/>
                <a:gd name="T17" fmla="*/ 69 h 123"/>
                <a:gd name="T18" fmla="*/ 9 w 81"/>
                <a:gd name="T19" fmla="*/ 35 h 123"/>
                <a:gd name="T20" fmla="*/ 16 w 81"/>
                <a:gd name="T21" fmla="*/ 21 h 123"/>
                <a:gd name="T22" fmla="*/ 16 w 81"/>
                <a:gd name="T23" fmla="*/ 16 h 123"/>
                <a:gd name="T24" fmla="*/ 27 w 81"/>
                <a:gd name="T25" fmla="*/ 5 h 123"/>
                <a:gd name="T26" fmla="*/ 34 w 81"/>
                <a:gd name="T27" fmla="*/ 1 h 123"/>
                <a:gd name="T28" fmla="*/ 17 w 81"/>
                <a:gd name="T29" fmla="*/ 45 h 123"/>
                <a:gd name="T30" fmla="*/ 34 w 81"/>
                <a:gd name="T31" fmla="*/ 41 h 123"/>
                <a:gd name="T32" fmla="*/ 38 w 81"/>
                <a:gd name="T33" fmla="*/ 47 h 123"/>
                <a:gd name="T34" fmla="*/ 69 w 81"/>
                <a:gd name="T35" fmla="*/ 103 h 123"/>
                <a:gd name="T36" fmla="*/ 78 w 81"/>
                <a:gd name="T37" fmla="*/ 114 h 123"/>
                <a:gd name="T38" fmla="*/ 80 w 81"/>
                <a:gd name="T39" fmla="*/ 12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23">
                  <a:moveTo>
                    <a:pt x="80" y="120"/>
                  </a:moveTo>
                  <a:cubicBezTo>
                    <a:pt x="69" y="123"/>
                    <a:pt x="59" y="121"/>
                    <a:pt x="51" y="117"/>
                  </a:cubicBezTo>
                  <a:cubicBezTo>
                    <a:pt x="40" y="112"/>
                    <a:pt x="31" y="104"/>
                    <a:pt x="22" y="96"/>
                  </a:cubicBezTo>
                  <a:cubicBezTo>
                    <a:pt x="17" y="92"/>
                    <a:pt x="17" y="88"/>
                    <a:pt x="22" y="84"/>
                  </a:cubicBezTo>
                  <a:cubicBezTo>
                    <a:pt x="23" y="82"/>
                    <a:pt x="25" y="80"/>
                    <a:pt x="27" y="79"/>
                  </a:cubicBezTo>
                  <a:cubicBezTo>
                    <a:pt x="29" y="77"/>
                    <a:pt x="32" y="75"/>
                    <a:pt x="31" y="72"/>
                  </a:cubicBezTo>
                  <a:cubicBezTo>
                    <a:pt x="29" y="70"/>
                    <a:pt x="25" y="71"/>
                    <a:pt x="23" y="71"/>
                  </a:cubicBezTo>
                  <a:cubicBezTo>
                    <a:pt x="17" y="72"/>
                    <a:pt x="11" y="74"/>
                    <a:pt x="5" y="74"/>
                  </a:cubicBezTo>
                  <a:cubicBezTo>
                    <a:pt x="1" y="74"/>
                    <a:pt x="0" y="73"/>
                    <a:pt x="0" y="69"/>
                  </a:cubicBezTo>
                  <a:cubicBezTo>
                    <a:pt x="0" y="57"/>
                    <a:pt x="4" y="46"/>
                    <a:pt x="9" y="35"/>
                  </a:cubicBezTo>
                  <a:cubicBezTo>
                    <a:pt x="11" y="30"/>
                    <a:pt x="13" y="25"/>
                    <a:pt x="16" y="21"/>
                  </a:cubicBezTo>
                  <a:cubicBezTo>
                    <a:pt x="17" y="19"/>
                    <a:pt x="19" y="18"/>
                    <a:pt x="16" y="16"/>
                  </a:cubicBezTo>
                  <a:cubicBezTo>
                    <a:pt x="20" y="12"/>
                    <a:pt x="23" y="8"/>
                    <a:pt x="27" y="5"/>
                  </a:cubicBezTo>
                  <a:cubicBezTo>
                    <a:pt x="29" y="3"/>
                    <a:pt x="31" y="0"/>
                    <a:pt x="34" y="1"/>
                  </a:cubicBezTo>
                  <a:cubicBezTo>
                    <a:pt x="26" y="15"/>
                    <a:pt x="20" y="29"/>
                    <a:pt x="17" y="45"/>
                  </a:cubicBezTo>
                  <a:cubicBezTo>
                    <a:pt x="24" y="45"/>
                    <a:pt x="28" y="41"/>
                    <a:pt x="34" y="41"/>
                  </a:cubicBezTo>
                  <a:cubicBezTo>
                    <a:pt x="35" y="43"/>
                    <a:pt x="36" y="45"/>
                    <a:pt x="38" y="47"/>
                  </a:cubicBezTo>
                  <a:cubicBezTo>
                    <a:pt x="45" y="67"/>
                    <a:pt x="55" y="86"/>
                    <a:pt x="69" y="103"/>
                  </a:cubicBezTo>
                  <a:cubicBezTo>
                    <a:pt x="72" y="106"/>
                    <a:pt x="74" y="110"/>
                    <a:pt x="78" y="114"/>
                  </a:cubicBezTo>
                  <a:cubicBezTo>
                    <a:pt x="79" y="115"/>
                    <a:pt x="81" y="117"/>
                    <a:pt x="80" y="120"/>
                  </a:cubicBezTo>
                  <a:close/>
                </a:path>
              </a:pathLst>
            </a:custGeom>
            <a:solidFill>
              <a:srgbClr val="4A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67" name="Freeform 54"/>
            <p:cNvSpPr>
              <a:spLocks/>
            </p:cNvSpPr>
            <p:nvPr userDrawn="1"/>
          </p:nvSpPr>
          <p:spPr bwMode="auto">
            <a:xfrm>
              <a:off x="15365413" y="1025525"/>
              <a:ext cx="180975" cy="298450"/>
            </a:xfrm>
            <a:custGeom>
              <a:avLst/>
              <a:gdLst>
                <a:gd name="T0" fmla="*/ 54 w 72"/>
                <a:gd name="T1" fmla="*/ 15 h 118"/>
                <a:gd name="T2" fmla="*/ 65 w 72"/>
                <a:gd name="T3" fmla="*/ 38 h 118"/>
                <a:gd name="T4" fmla="*/ 72 w 72"/>
                <a:gd name="T5" fmla="*/ 69 h 118"/>
                <a:gd name="T6" fmla="*/ 67 w 72"/>
                <a:gd name="T7" fmla="*/ 74 h 118"/>
                <a:gd name="T8" fmla="*/ 47 w 72"/>
                <a:gd name="T9" fmla="*/ 71 h 118"/>
                <a:gd name="T10" fmla="*/ 42 w 72"/>
                <a:gd name="T11" fmla="*/ 72 h 118"/>
                <a:gd name="T12" fmla="*/ 44 w 72"/>
                <a:gd name="T13" fmla="*/ 77 h 118"/>
                <a:gd name="T14" fmla="*/ 47 w 72"/>
                <a:gd name="T15" fmla="*/ 81 h 118"/>
                <a:gd name="T16" fmla="*/ 46 w 72"/>
                <a:gd name="T17" fmla="*/ 100 h 118"/>
                <a:gd name="T18" fmla="*/ 37 w 72"/>
                <a:gd name="T19" fmla="*/ 106 h 118"/>
                <a:gd name="T20" fmla="*/ 23 w 72"/>
                <a:gd name="T21" fmla="*/ 103 h 118"/>
                <a:gd name="T22" fmla="*/ 17 w 72"/>
                <a:gd name="T23" fmla="*/ 105 h 118"/>
                <a:gd name="T24" fmla="*/ 11 w 72"/>
                <a:gd name="T25" fmla="*/ 114 h 118"/>
                <a:gd name="T26" fmla="*/ 3 w 72"/>
                <a:gd name="T27" fmla="*/ 116 h 118"/>
                <a:gd name="T28" fmla="*/ 3 w 72"/>
                <a:gd name="T29" fmla="*/ 109 h 118"/>
                <a:gd name="T30" fmla="*/ 6 w 72"/>
                <a:gd name="T31" fmla="*/ 102 h 118"/>
                <a:gd name="T32" fmla="*/ 15 w 72"/>
                <a:gd name="T33" fmla="*/ 87 h 118"/>
                <a:gd name="T34" fmla="*/ 32 w 72"/>
                <a:gd name="T35" fmla="*/ 52 h 118"/>
                <a:gd name="T36" fmla="*/ 36 w 72"/>
                <a:gd name="T37" fmla="*/ 41 h 118"/>
                <a:gd name="T38" fmla="*/ 49 w 72"/>
                <a:gd name="T39" fmla="*/ 44 h 118"/>
                <a:gd name="T40" fmla="*/ 55 w 72"/>
                <a:gd name="T41" fmla="*/ 45 h 118"/>
                <a:gd name="T42" fmla="*/ 55 w 72"/>
                <a:gd name="T43" fmla="*/ 39 h 118"/>
                <a:gd name="T44" fmla="*/ 38 w 72"/>
                <a:gd name="T45" fmla="*/ 0 h 118"/>
                <a:gd name="T46" fmla="*/ 54 w 72"/>
                <a:gd name="T47" fmla="*/ 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118">
                  <a:moveTo>
                    <a:pt x="54" y="15"/>
                  </a:moveTo>
                  <a:cubicBezTo>
                    <a:pt x="55" y="23"/>
                    <a:pt x="62" y="30"/>
                    <a:pt x="65" y="38"/>
                  </a:cubicBezTo>
                  <a:cubicBezTo>
                    <a:pt x="68" y="48"/>
                    <a:pt x="71" y="58"/>
                    <a:pt x="72" y="69"/>
                  </a:cubicBezTo>
                  <a:cubicBezTo>
                    <a:pt x="72" y="72"/>
                    <a:pt x="71" y="74"/>
                    <a:pt x="67" y="74"/>
                  </a:cubicBezTo>
                  <a:cubicBezTo>
                    <a:pt x="60" y="74"/>
                    <a:pt x="54" y="70"/>
                    <a:pt x="47" y="71"/>
                  </a:cubicBezTo>
                  <a:cubicBezTo>
                    <a:pt x="45" y="71"/>
                    <a:pt x="43" y="70"/>
                    <a:pt x="42" y="72"/>
                  </a:cubicBezTo>
                  <a:cubicBezTo>
                    <a:pt x="41" y="74"/>
                    <a:pt x="42" y="76"/>
                    <a:pt x="44" y="77"/>
                  </a:cubicBezTo>
                  <a:cubicBezTo>
                    <a:pt x="45" y="79"/>
                    <a:pt x="46" y="80"/>
                    <a:pt x="47" y="81"/>
                  </a:cubicBezTo>
                  <a:cubicBezTo>
                    <a:pt x="57" y="91"/>
                    <a:pt x="58" y="88"/>
                    <a:pt x="46" y="100"/>
                  </a:cubicBezTo>
                  <a:cubicBezTo>
                    <a:pt x="44" y="102"/>
                    <a:pt x="41" y="105"/>
                    <a:pt x="37" y="106"/>
                  </a:cubicBezTo>
                  <a:cubicBezTo>
                    <a:pt x="32" y="106"/>
                    <a:pt x="27" y="105"/>
                    <a:pt x="23" y="103"/>
                  </a:cubicBezTo>
                  <a:cubicBezTo>
                    <a:pt x="20" y="101"/>
                    <a:pt x="18" y="102"/>
                    <a:pt x="17" y="105"/>
                  </a:cubicBezTo>
                  <a:cubicBezTo>
                    <a:pt x="15" y="108"/>
                    <a:pt x="13" y="112"/>
                    <a:pt x="11" y="114"/>
                  </a:cubicBezTo>
                  <a:cubicBezTo>
                    <a:pt x="9" y="117"/>
                    <a:pt x="6" y="118"/>
                    <a:pt x="3" y="116"/>
                  </a:cubicBezTo>
                  <a:cubicBezTo>
                    <a:pt x="0" y="114"/>
                    <a:pt x="2" y="112"/>
                    <a:pt x="3" y="109"/>
                  </a:cubicBezTo>
                  <a:cubicBezTo>
                    <a:pt x="4" y="107"/>
                    <a:pt x="6" y="104"/>
                    <a:pt x="6" y="102"/>
                  </a:cubicBezTo>
                  <a:cubicBezTo>
                    <a:pt x="8" y="96"/>
                    <a:pt x="12" y="92"/>
                    <a:pt x="15" y="87"/>
                  </a:cubicBezTo>
                  <a:cubicBezTo>
                    <a:pt x="22" y="76"/>
                    <a:pt x="28" y="64"/>
                    <a:pt x="32" y="52"/>
                  </a:cubicBezTo>
                  <a:cubicBezTo>
                    <a:pt x="35" y="48"/>
                    <a:pt x="32" y="43"/>
                    <a:pt x="36" y="41"/>
                  </a:cubicBezTo>
                  <a:cubicBezTo>
                    <a:pt x="41" y="40"/>
                    <a:pt x="45" y="42"/>
                    <a:pt x="49" y="44"/>
                  </a:cubicBezTo>
                  <a:cubicBezTo>
                    <a:pt x="51" y="44"/>
                    <a:pt x="53" y="47"/>
                    <a:pt x="55" y="45"/>
                  </a:cubicBezTo>
                  <a:cubicBezTo>
                    <a:pt x="56" y="43"/>
                    <a:pt x="55" y="41"/>
                    <a:pt x="55" y="39"/>
                  </a:cubicBezTo>
                  <a:cubicBezTo>
                    <a:pt x="51" y="26"/>
                    <a:pt x="47" y="13"/>
                    <a:pt x="38" y="0"/>
                  </a:cubicBezTo>
                  <a:cubicBezTo>
                    <a:pt x="46" y="4"/>
                    <a:pt x="50" y="9"/>
                    <a:pt x="54" y="15"/>
                  </a:cubicBezTo>
                  <a:close/>
                </a:path>
              </a:pathLst>
            </a:custGeom>
            <a:solidFill>
              <a:srgbClr val="4A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73" name="Freeform 60"/>
            <p:cNvSpPr>
              <a:spLocks/>
            </p:cNvSpPr>
            <p:nvPr userDrawn="1"/>
          </p:nvSpPr>
          <p:spPr bwMode="auto">
            <a:xfrm>
              <a:off x="15228888" y="1128713"/>
              <a:ext cx="231775" cy="207962"/>
            </a:xfrm>
            <a:custGeom>
              <a:avLst/>
              <a:gdLst>
                <a:gd name="T0" fmla="*/ 90 w 92"/>
                <a:gd name="T1" fmla="*/ 0 h 82"/>
                <a:gd name="T2" fmla="*/ 88 w 92"/>
                <a:gd name="T3" fmla="*/ 10 h 82"/>
                <a:gd name="T4" fmla="*/ 67 w 92"/>
                <a:gd name="T5" fmla="*/ 38 h 82"/>
                <a:gd name="T6" fmla="*/ 60 w 92"/>
                <a:gd name="T7" fmla="*/ 61 h 82"/>
                <a:gd name="T8" fmla="*/ 47 w 92"/>
                <a:gd name="T9" fmla="*/ 78 h 82"/>
                <a:gd name="T10" fmla="*/ 43 w 92"/>
                <a:gd name="T11" fmla="*/ 79 h 82"/>
                <a:gd name="T12" fmla="*/ 31 w 92"/>
                <a:gd name="T13" fmla="*/ 62 h 82"/>
                <a:gd name="T14" fmla="*/ 34 w 92"/>
                <a:gd name="T15" fmla="*/ 50 h 82"/>
                <a:gd name="T16" fmla="*/ 33 w 92"/>
                <a:gd name="T17" fmla="*/ 44 h 82"/>
                <a:gd name="T18" fmla="*/ 7 w 92"/>
                <a:gd name="T19" fmla="*/ 15 h 82"/>
                <a:gd name="T20" fmla="*/ 3 w 92"/>
                <a:gd name="T21" fmla="*/ 1 h 82"/>
                <a:gd name="T22" fmla="*/ 20 w 92"/>
                <a:gd name="T23" fmla="*/ 13 h 82"/>
                <a:gd name="T24" fmla="*/ 26 w 92"/>
                <a:gd name="T25" fmla="*/ 19 h 82"/>
                <a:gd name="T26" fmla="*/ 42 w 92"/>
                <a:gd name="T27" fmla="*/ 39 h 82"/>
                <a:gd name="T28" fmla="*/ 49 w 92"/>
                <a:gd name="T29" fmla="*/ 38 h 82"/>
                <a:gd name="T30" fmla="*/ 64 w 92"/>
                <a:gd name="T31" fmla="*/ 19 h 82"/>
                <a:gd name="T32" fmla="*/ 79 w 92"/>
                <a:gd name="T33" fmla="*/ 4 h 82"/>
                <a:gd name="T34" fmla="*/ 90 w 92"/>
                <a:gd name="T3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82">
                  <a:moveTo>
                    <a:pt x="90" y="0"/>
                  </a:moveTo>
                  <a:cubicBezTo>
                    <a:pt x="88" y="3"/>
                    <a:pt x="92" y="7"/>
                    <a:pt x="88" y="10"/>
                  </a:cubicBezTo>
                  <a:cubicBezTo>
                    <a:pt x="83" y="21"/>
                    <a:pt x="76" y="30"/>
                    <a:pt x="67" y="38"/>
                  </a:cubicBezTo>
                  <a:cubicBezTo>
                    <a:pt x="60" y="45"/>
                    <a:pt x="57" y="51"/>
                    <a:pt x="60" y="61"/>
                  </a:cubicBezTo>
                  <a:cubicBezTo>
                    <a:pt x="57" y="68"/>
                    <a:pt x="53" y="73"/>
                    <a:pt x="47" y="78"/>
                  </a:cubicBezTo>
                  <a:cubicBezTo>
                    <a:pt x="45" y="78"/>
                    <a:pt x="45" y="82"/>
                    <a:pt x="43" y="79"/>
                  </a:cubicBezTo>
                  <a:cubicBezTo>
                    <a:pt x="41" y="72"/>
                    <a:pt x="33" y="69"/>
                    <a:pt x="31" y="62"/>
                  </a:cubicBezTo>
                  <a:cubicBezTo>
                    <a:pt x="30" y="57"/>
                    <a:pt x="33" y="54"/>
                    <a:pt x="34" y="50"/>
                  </a:cubicBezTo>
                  <a:cubicBezTo>
                    <a:pt x="36" y="47"/>
                    <a:pt x="34" y="46"/>
                    <a:pt x="33" y="44"/>
                  </a:cubicBezTo>
                  <a:cubicBezTo>
                    <a:pt x="23" y="35"/>
                    <a:pt x="14" y="26"/>
                    <a:pt x="7" y="15"/>
                  </a:cubicBezTo>
                  <a:cubicBezTo>
                    <a:pt x="4" y="11"/>
                    <a:pt x="0" y="7"/>
                    <a:pt x="3" y="1"/>
                  </a:cubicBezTo>
                  <a:cubicBezTo>
                    <a:pt x="12" y="1"/>
                    <a:pt x="15" y="9"/>
                    <a:pt x="20" y="13"/>
                  </a:cubicBezTo>
                  <a:cubicBezTo>
                    <a:pt x="23" y="15"/>
                    <a:pt x="24" y="17"/>
                    <a:pt x="26" y="19"/>
                  </a:cubicBezTo>
                  <a:cubicBezTo>
                    <a:pt x="30" y="27"/>
                    <a:pt x="35" y="33"/>
                    <a:pt x="42" y="39"/>
                  </a:cubicBezTo>
                  <a:cubicBezTo>
                    <a:pt x="45" y="41"/>
                    <a:pt x="47" y="40"/>
                    <a:pt x="49" y="38"/>
                  </a:cubicBezTo>
                  <a:cubicBezTo>
                    <a:pt x="55" y="33"/>
                    <a:pt x="59" y="26"/>
                    <a:pt x="64" y="19"/>
                  </a:cubicBezTo>
                  <a:cubicBezTo>
                    <a:pt x="69" y="14"/>
                    <a:pt x="74" y="9"/>
                    <a:pt x="79" y="4"/>
                  </a:cubicBezTo>
                  <a:cubicBezTo>
                    <a:pt x="82" y="1"/>
                    <a:pt x="86" y="0"/>
                    <a:pt x="90" y="0"/>
                  </a:cubicBezTo>
                  <a:close/>
                </a:path>
              </a:pathLst>
            </a:custGeom>
            <a:solidFill>
              <a:srgbClr val="E25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78" name="Freeform 65"/>
            <p:cNvSpPr>
              <a:spLocks/>
            </p:cNvSpPr>
            <p:nvPr userDrawn="1"/>
          </p:nvSpPr>
          <p:spPr bwMode="auto">
            <a:xfrm>
              <a:off x="15219363" y="1127125"/>
              <a:ext cx="104775" cy="125412"/>
            </a:xfrm>
            <a:custGeom>
              <a:avLst/>
              <a:gdLst>
                <a:gd name="T0" fmla="*/ 7 w 42"/>
                <a:gd name="T1" fmla="*/ 2 h 50"/>
                <a:gd name="T2" fmla="*/ 12 w 42"/>
                <a:gd name="T3" fmla="*/ 14 h 50"/>
                <a:gd name="T4" fmla="*/ 39 w 42"/>
                <a:gd name="T5" fmla="*/ 45 h 50"/>
                <a:gd name="T6" fmla="*/ 40 w 42"/>
                <a:gd name="T7" fmla="*/ 50 h 50"/>
                <a:gd name="T8" fmla="*/ 33 w 42"/>
                <a:gd name="T9" fmla="*/ 46 h 50"/>
                <a:gd name="T10" fmla="*/ 3 w 42"/>
                <a:gd name="T11" fmla="*/ 7 h 50"/>
                <a:gd name="T12" fmla="*/ 1 w 42"/>
                <a:gd name="T13" fmla="*/ 1 h 50"/>
                <a:gd name="T14" fmla="*/ 7 w 42"/>
                <a:gd name="T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0">
                  <a:moveTo>
                    <a:pt x="7" y="2"/>
                  </a:moveTo>
                  <a:cubicBezTo>
                    <a:pt x="6" y="7"/>
                    <a:pt x="9" y="11"/>
                    <a:pt x="12" y="14"/>
                  </a:cubicBezTo>
                  <a:cubicBezTo>
                    <a:pt x="20" y="25"/>
                    <a:pt x="29" y="36"/>
                    <a:pt x="39" y="45"/>
                  </a:cubicBezTo>
                  <a:cubicBezTo>
                    <a:pt x="41" y="47"/>
                    <a:pt x="42" y="48"/>
                    <a:pt x="40" y="50"/>
                  </a:cubicBezTo>
                  <a:cubicBezTo>
                    <a:pt x="37" y="50"/>
                    <a:pt x="35" y="48"/>
                    <a:pt x="33" y="46"/>
                  </a:cubicBezTo>
                  <a:cubicBezTo>
                    <a:pt x="22" y="34"/>
                    <a:pt x="11" y="22"/>
                    <a:pt x="3" y="7"/>
                  </a:cubicBezTo>
                  <a:cubicBezTo>
                    <a:pt x="1" y="5"/>
                    <a:pt x="0" y="3"/>
                    <a:pt x="1" y="1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AD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07" name="Freeform 94"/>
            <p:cNvSpPr>
              <a:spLocks/>
            </p:cNvSpPr>
            <p:nvPr userDrawn="1"/>
          </p:nvSpPr>
          <p:spPr bwMode="auto">
            <a:xfrm>
              <a:off x="15219363" y="663575"/>
              <a:ext cx="254000" cy="388937"/>
            </a:xfrm>
            <a:custGeom>
              <a:avLst/>
              <a:gdLst>
                <a:gd name="T0" fmla="*/ 84 w 101"/>
                <a:gd name="T1" fmla="*/ 121 h 154"/>
                <a:gd name="T2" fmla="*/ 71 w 101"/>
                <a:gd name="T3" fmla="*/ 136 h 154"/>
                <a:gd name="T4" fmla="*/ 25 w 101"/>
                <a:gd name="T5" fmla="*/ 135 h 154"/>
                <a:gd name="T6" fmla="*/ 15 w 101"/>
                <a:gd name="T7" fmla="*/ 123 h 154"/>
                <a:gd name="T8" fmla="*/ 3 w 101"/>
                <a:gd name="T9" fmla="*/ 97 h 154"/>
                <a:gd name="T10" fmla="*/ 3 w 101"/>
                <a:gd name="T11" fmla="*/ 53 h 154"/>
                <a:gd name="T12" fmla="*/ 6 w 101"/>
                <a:gd name="T13" fmla="*/ 48 h 154"/>
                <a:gd name="T14" fmla="*/ 34 w 101"/>
                <a:gd name="T15" fmla="*/ 19 h 154"/>
                <a:gd name="T16" fmla="*/ 48 w 101"/>
                <a:gd name="T17" fmla="*/ 4 h 154"/>
                <a:gd name="T18" fmla="*/ 86 w 101"/>
                <a:gd name="T19" fmla="*/ 5 h 154"/>
                <a:gd name="T20" fmla="*/ 90 w 101"/>
                <a:gd name="T21" fmla="*/ 11 h 154"/>
                <a:gd name="T22" fmla="*/ 90 w 101"/>
                <a:gd name="T23" fmla="*/ 112 h 154"/>
                <a:gd name="T24" fmla="*/ 84 w 101"/>
                <a:gd name="T25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54">
                  <a:moveTo>
                    <a:pt x="84" y="121"/>
                  </a:moveTo>
                  <a:cubicBezTo>
                    <a:pt x="80" y="126"/>
                    <a:pt x="75" y="131"/>
                    <a:pt x="71" y="136"/>
                  </a:cubicBezTo>
                  <a:cubicBezTo>
                    <a:pt x="56" y="154"/>
                    <a:pt x="38" y="151"/>
                    <a:pt x="25" y="135"/>
                  </a:cubicBezTo>
                  <a:cubicBezTo>
                    <a:pt x="21" y="131"/>
                    <a:pt x="18" y="127"/>
                    <a:pt x="15" y="123"/>
                  </a:cubicBezTo>
                  <a:cubicBezTo>
                    <a:pt x="8" y="115"/>
                    <a:pt x="4" y="107"/>
                    <a:pt x="3" y="97"/>
                  </a:cubicBezTo>
                  <a:cubicBezTo>
                    <a:pt x="1" y="82"/>
                    <a:pt x="0" y="68"/>
                    <a:pt x="3" y="53"/>
                  </a:cubicBezTo>
                  <a:cubicBezTo>
                    <a:pt x="4" y="51"/>
                    <a:pt x="4" y="49"/>
                    <a:pt x="6" y="48"/>
                  </a:cubicBezTo>
                  <a:cubicBezTo>
                    <a:pt x="19" y="42"/>
                    <a:pt x="27" y="30"/>
                    <a:pt x="34" y="19"/>
                  </a:cubicBezTo>
                  <a:cubicBezTo>
                    <a:pt x="38" y="13"/>
                    <a:pt x="40" y="6"/>
                    <a:pt x="48" y="4"/>
                  </a:cubicBezTo>
                  <a:cubicBezTo>
                    <a:pt x="61" y="1"/>
                    <a:pt x="74" y="0"/>
                    <a:pt x="86" y="5"/>
                  </a:cubicBezTo>
                  <a:cubicBezTo>
                    <a:pt x="89" y="6"/>
                    <a:pt x="90" y="9"/>
                    <a:pt x="90" y="11"/>
                  </a:cubicBezTo>
                  <a:cubicBezTo>
                    <a:pt x="101" y="44"/>
                    <a:pt x="101" y="78"/>
                    <a:pt x="90" y="112"/>
                  </a:cubicBezTo>
                  <a:cubicBezTo>
                    <a:pt x="89" y="115"/>
                    <a:pt x="86" y="118"/>
                    <a:pt x="84" y="121"/>
                  </a:cubicBezTo>
                  <a:close/>
                </a:path>
              </a:pathLst>
            </a:custGeom>
            <a:solidFill>
              <a:srgbClr val="F0D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14" name="Freeform 101"/>
            <p:cNvSpPr>
              <a:spLocks/>
            </p:cNvSpPr>
            <p:nvPr userDrawn="1"/>
          </p:nvSpPr>
          <p:spPr bwMode="auto">
            <a:xfrm>
              <a:off x="15347950" y="1273175"/>
              <a:ext cx="111125" cy="60325"/>
            </a:xfrm>
            <a:custGeom>
              <a:avLst/>
              <a:gdLst>
                <a:gd name="T0" fmla="*/ 0 w 44"/>
                <a:gd name="T1" fmla="*/ 21 h 24"/>
                <a:gd name="T2" fmla="*/ 13 w 44"/>
                <a:gd name="T3" fmla="*/ 4 h 24"/>
                <a:gd name="T4" fmla="*/ 14 w 44"/>
                <a:gd name="T5" fmla="*/ 4 h 24"/>
                <a:gd name="T6" fmla="*/ 12 w 44"/>
                <a:gd name="T7" fmla="*/ 13 h 24"/>
                <a:gd name="T8" fmla="*/ 10 w 44"/>
                <a:gd name="T9" fmla="*/ 17 h 24"/>
                <a:gd name="T10" fmla="*/ 16 w 44"/>
                <a:gd name="T11" fmla="*/ 16 h 24"/>
                <a:gd name="T12" fmla="*/ 23 w 44"/>
                <a:gd name="T13" fmla="*/ 5 h 24"/>
                <a:gd name="T14" fmla="*/ 30 w 44"/>
                <a:gd name="T15" fmla="*/ 3 h 24"/>
                <a:gd name="T16" fmla="*/ 44 w 44"/>
                <a:gd name="T17" fmla="*/ 8 h 24"/>
                <a:gd name="T18" fmla="*/ 7 w 44"/>
                <a:gd name="T19" fmla="*/ 24 h 24"/>
                <a:gd name="T20" fmla="*/ 0 w 44"/>
                <a:gd name="T2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0" y="21"/>
                  </a:moveTo>
                  <a:cubicBezTo>
                    <a:pt x="3" y="15"/>
                    <a:pt x="8" y="10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7" y="8"/>
                    <a:pt x="12" y="10"/>
                    <a:pt x="12" y="13"/>
                  </a:cubicBezTo>
                  <a:cubicBezTo>
                    <a:pt x="11" y="14"/>
                    <a:pt x="8" y="15"/>
                    <a:pt x="10" y="17"/>
                  </a:cubicBezTo>
                  <a:cubicBezTo>
                    <a:pt x="12" y="19"/>
                    <a:pt x="15" y="18"/>
                    <a:pt x="16" y="16"/>
                  </a:cubicBezTo>
                  <a:cubicBezTo>
                    <a:pt x="19" y="13"/>
                    <a:pt x="21" y="9"/>
                    <a:pt x="23" y="5"/>
                  </a:cubicBezTo>
                  <a:cubicBezTo>
                    <a:pt x="24" y="1"/>
                    <a:pt x="26" y="0"/>
                    <a:pt x="30" y="3"/>
                  </a:cubicBezTo>
                  <a:cubicBezTo>
                    <a:pt x="34" y="7"/>
                    <a:pt x="40" y="4"/>
                    <a:pt x="44" y="8"/>
                  </a:cubicBezTo>
                  <a:cubicBezTo>
                    <a:pt x="34" y="19"/>
                    <a:pt x="22" y="23"/>
                    <a:pt x="7" y="24"/>
                  </a:cubicBezTo>
                  <a:cubicBezTo>
                    <a:pt x="5" y="24"/>
                    <a:pt x="2" y="23"/>
                    <a:pt x="0" y="21"/>
                  </a:cubicBezTo>
                  <a:close/>
                </a:path>
              </a:pathLst>
            </a:custGeom>
            <a:solidFill>
              <a:srgbClr val="4A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38" name="Freeform 125"/>
            <p:cNvSpPr>
              <a:spLocks/>
            </p:cNvSpPr>
            <p:nvPr userDrawn="1"/>
          </p:nvSpPr>
          <p:spPr bwMode="auto">
            <a:xfrm>
              <a:off x="15225713" y="1144588"/>
              <a:ext cx="93663" cy="141287"/>
            </a:xfrm>
            <a:custGeom>
              <a:avLst/>
              <a:gdLst>
                <a:gd name="T0" fmla="*/ 0 w 37"/>
                <a:gd name="T1" fmla="*/ 0 h 56"/>
                <a:gd name="T2" fmla="*/ 37 w 37"/>
                <a:gd name="T3" fmla="*/ 43 h 56"/>
                <a:gd name="T4" fmla="*/ 32 w 37"/>
                <a:gd name="T5" fmla="*/ 56 h 56"/>
                <a:gd name="T6" fmla="*/ 16 w 37"/>
                <a:gd name="T7" fmla="*/ 34 h 56"/>
                <a:gd name="T8" fmla="*/ 0 w 37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6">
                  <a:moveTo>
                    <a:pt x="0" y="0"/>
                  </a:moveTo>
                  <a:cubicBezTo>
                    <a:pt x="11" y="15"/>
                    <a:pt x="23" y="30"/>
                    <a:pt x="37" y="43"/>
                  </a:cubicBezTo>
                  <a:cubicBezTo>
                    <a:pt x="35" y="48"/>
                    <a:pt x="33" y="52"/>
                    <a:pt x="32" y="56"/>
                  </a:cubicBezTo>
                  <a:cubicBezTo>
                    <a:pt x="24" y="51"/>
                    <a:pt x="20" y="42"/>
                    <a:pt x="16" y="34"/>
                  </a:cubicBezTo>
                  <a:cubicBezTo>
                    <a:pt x="10" y="23"/>
                    <a:pt x="3" y="12"/>
                    <a:pt x="0" y="0"/>
                  </a:cubicBezTo>
                  <a:close/>
                </a:path>
              </a:pathLst>
            </a:custGeom>
            <a:solidFill>
              <a:srgbClr val="E1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40" name="Freeform 127"/>
            <p:cNvSpPr>
              <a:spLocks/>
            </p:cNvSpPr>
            <p:nvPr userDrawn="1"/>
          </p:nvSpPr>
          <p:spPr bwMode="auto">
            <a:xfrm>
              <a:off x="15367000" y="1154113"/>
              <a:ext cx="84138" cy="128587"/>
            </a:xfrm>
            <a:custGeom>
              <a:avLst/>
              <a:gdLst>
                <a:gd name="T0" fmla="*/ 6 w 33"/>
                <a:gd name="T1" fmla="*/ 51 h 51"/>
                <a:gd name="T2" fmla="*/ 5 w 33"/>
                <a:gd name="T3" fmla="*/ 51 h 51"/>
                <a:gd name="T4" fmla="*/ 8 w 33"/>
                <a:gd name="T5" fmla="*/ 30 h 51"/>
                <a:gd name="T6" fmla="*/ 33 w 33"/>
                <a:gd name="T7" fmla="*/ 0 h 51"/>
                <a:gd name="T8" fmla="*/ 20 w 33"/>
                <a:gd name="T9" fmla="*/ 29 h 51"/>
                <a:gd name="T10" fmla="*/ 6 w 3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51">
                  <a:moveTo>
                    <a:pt x="6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0" y="40"/>
                    <a:pt x="0" y="38"/>
                    <a:pt x="8" y="30"/>
                  </a:cubicBezTo>
                  <a:cubicBezTo>
                    <a:pt x="17" y="21"/>
                    <a:pt x="25" y="10"/>
                    <a:pt x="33" y="0"/>
                  </a:cubicBezTo>
                  <a:cubicBezTo>
                    <a:pt x="31" y="11"/>
                    <a:pt x="25" y="19"/>
                    <a:pt x="20" y="29"/>
                  </a:cubicBezTo>
                  <a:cubicBezTo>
                    <a:pt x="16" y="36"/>
                    <a:pt x="11" y="43"/>
                    <a:pt x="6" y="51"/>
                  </a:cubicBezTo>
                  <a:close/>
                </a:path>
              </a:pathLst>
            </a:custGeom>
            <a:solidFill>
              <a:srgbClr val="DF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</p:grpSp>
      <p:sp>
        <p:nvSpPr>
          <p:cNvPr id="156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1859" y="9838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8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77136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12913567"/>
            <a:ext cx="24384000" cy="597158"/>
          </a:xfrm>
          <a:prstGeom prst="rect">
            <a:avLst/>
          </a:prstGeom>
          <a:solidFill>
            <a:srgbClr val="F6F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4000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346658" y="139571"/>
            <a:ext cx="1193800" cy="1584322"/>
            <a:chOff x="15046325" y="558801"/>
            <a:chExt cx="596900" cy="792161"/>
          </a:xfrm>
        </p:grpSpPr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15144750" y="558801"/>
              <a:ext cx="392113" cy="474662"/>
            </a:xfrm>
            <a:custGeom>
              <a:avLst/>
              <a:gdLst>
                <a:gd name="T0" fmla="*/ 44 w 155"/>
                <a:gd name="T1" fmla="*/ 180 h 188"/>
                <a:gd name="T2" fmla="*/ 35 w 155"/>
                <a:gd name="T3" fmla="*/ 188 h 188"/>
                <a:gd name="T4" fmla="*/ 29 w 155"/>
                <a:gd name="T5" fmla="*/ 179 h 188"/>
                <a:gd name="T6" fmla="*/ 24 w 155"/>
                <a:gd name="T7" fmla="*/ 178 h 188"/>
                <a:gd name="T8" fmla="*/ 21 w 155"/>
                <a:gd name="T9" fmla="*/ 175 h 188"/>
                <a:gd name="T10" fmla="*/ 7 w 155"/>
                <a:gd name="T11" fmla="*/ 134 h 188"/>
                <a:gd name="T12" fmla="*/ 1 w 155"/>
                <a:gd name="T13" fmla="*/ 90 h 188"/>
                <a:gd name="T14" fmla="*/ 61 w 155"/>
                <a:gd name="T15" fmla="*/ 3 h 188"/>
                <a:gd name="T16" fmla="*/ 88 w 155"/>
                <a:gd name="T17" fmla="*/ 6 h 188"/>
                <a:gd name="T18" fmla="*/ 94 w 155"/>
                <a:gd name="T19" fmla="*/ 6 h 188"/>
                <a:gd name="T20" fmla="*/ 104 w 155"/>
                <a:gd name="T21" fmla="*/ 4 h 188"/>
                <a:gd name="T22" fmla="*/ 132 w 155"/>
                <a:gd name="T23" fmla="*/ 24 h 188"/>
                <a:gd name="T24" fmla="*/ 141 w 155"/>
                <a:gd name="T25" fmla="*/ 39 h 188"/>
                <a:gd name="T26" fmla="*/ 154 w 155"/>
                <a:gd name="T27" fmla="*/ 88 h 188"/>
                <a:gd name="T28" fmla="*/ 148 w 155"/>
                <a:gd name="T29" fmla="*/ 131 h 188"/>
                <a:gd name="T30" fmla="*/ 130 w 155"/>
                <a:gd name="T31" fmla="*/ 171 h 188"/>
                <a:gd name="T32" fmla="*/ 123 w 155"/>
                <a:gd name="T33" fmla="*/ 170 h 188"/>
                <a:gd name="T34" fmla="*/ 115 w 155"/>
                <a:gd name="T35" fmla="*/ 179 h 188"/>
                <a:gd name="T36" fmla="*/ 111 w 155"/>
                <a:gd name="T37" fmla="*/ 175 h 188"/>
                <a:gd name="T38" fmla="*/ 112 w 155"/>
                <a:gd name="T39" fmla="*/ 163 h 188"/>
                <a:gd name="T40" fmla="*/ 119 w 155"/>
                <a:gd name="T41" fmla="*/ 57 h 188"/>
                <a:gd name="T42" fmla="*/ 105 w 155"/>
                <a:gd name="T43" fmla="*/ 46 h 188"/>
                <a:gd name="T44" fmla="*/ 94 w 155"/>
                <a:gd name="T45" fmla="*/ 46 h 188"/>
                <a:gd name="T46" fmla="*/ 64 w 155"/>
                <a:gd name="T47" fmla="*/ 63 h 188"/>
                <a:gd name="T48" fmla="*/ 40 w 155"/>
                <a:gd name="T49" fmla="*/ 89 h 188"/>
                <a:gd name="T50" fmla="*/ 33 w 155"/>
                <a:gd name="T51" fmla="*/ 101 h 188"/>
                <a:gd name="T52" fmla="*/ 44 w 155"/>
                <a:gd name="T53" fmla="*/ 164 h 188"/>
                <a:gd name="T54" fmla="*/ 45 w 155"/>
                <a:gd name="T55" fmla="*/ 166 h 188"/>
                <a:gd name="T56" fmla="*/ 44 w 155"/>
                <a:gd name="T57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5" h="188">
                  <a:moveTo>
                    <a:pt x="44" y="180"/>
                  </a:moveTo>
                  <a:cubicBezTo>
                    <a:pt x="39" y="180"/>
                    <a:pt x="35" y="181"/>
                    <a:pt x="35" y="188"/>
                  </a:cubicBezTo>
                  <a:cubicBezTo>
                    <a:pt x="32" y="185"/>
                    <a:pt x="31" y="182"/>
                    <a:pt x="29" y="179"/>
                  </a:cubicBezTo>
                  <a:cubicBezTo>
                    <a:pt x="28" y="179"/>
                    <a:pt x="28" y="171"/>
                    <a:pt x="24" y="178"/>
                  </a:cubicBezTo>
                  <a:cubicBezTo>
                    <a:pt x="24" y="179"/>
                    <a:pt x="22" y="176"/>
                    <a:pt x="21" y="175"/>
                  </a:cubicBezTo>
                  <a:cubicBezTo>
                    <a:pt x="14" y="162"/>
                    <a:pt x="11" y="148"/>
                    <a:pt x="7" y="134"/>
                  </a:cubicBezTo>
                  <a:cubicBezTo>
                    <a:pt x="4" y="119"/>
                    <a:pt x="1" y="105"/>
                    <a:pt x="1" y="90"/>
                  </a:cubicBezTo>
                  <a:cubicBezTo>
                    <a:pt x="0" y="49"/>
                    <a:pt x="22" y="14"/>
                    <a:pt x="61" y="3"/>
                  </a:cubicBezTo>
                  <a:cubicBezTo>
                    <a:pt x="70" y="0"/>
                    <a:pt x="80" y="0"/>
                    <a:pt x="88" y="6"/>
                  </a:cubicBezTo>
                  <a:cubicBezTo>
                    <a:pt x="91" y="8"/>
                    <a:pt x="92" y="7"/>
                    <a:pt x="94" y="6"/>
                  </a:cubicBezTo>
                  <a:cubicBezTo>
                    <a:pt x="97" y="3"/>
                    <a:pt x="100" y="3"/>
                    <a:pt x="104" y="4"/>
                  </a:cubicBezTo>
                  <a:cubicBezTo>
                    <a:pt x="116" y="8"/>
                    <a:pt x="125" y="14"/>
                    <a:pt x="132" y="24"/>
                  </a:cubicBezTo>
                  <a:cubicBezTo>
                    <a:pt x="135" y="29"/>
                    <a:pt x="138" y="34"/>
                    <a:pt x="141" y="39"/>
                  </a:cubicBezTo>
                  <a:cubicBezTo>
                    <a:pt x="151" y="54"/>
                    <a:pt x="155" y="70"/>
                    <a:pt x="154" y="88"/>
                  </a:cubicBezTo>
                  <a:cubicBezTo>
                    <a:pt x="152" y="103"/>
                    <a:pt x="155" y="117"/>
                    <a:pt x="148" y="131"/>
                  </a:cubicBezTo>
                  <a:cubicBezTo>
                    <a:pt x="142" y="144"/>
                    <a:pt x="138" y="158"/>
                    <a:pt x="130" y="171"/>
                  </a:cubicBezTo>
                  <a:cubicBezTo>
                    <a:pt x="128" y="166"/>
                    <a:pt x="126" y="166"/>
                    <a:pt x="123" y="170"/>
                  </a:cubicBezTo>
                  <a:cubicBezTo>
                    <a:pt x="121" y="173"/>
                    <a:pt x="118" y="176"/>
                    <a:pt x="115" y="179"/>
                  </a:cubicBezTo>
                  <a:cubicBezTo>
                    <a:pt x="112" y="180"/>
                    <a:pt x="111" y="177"/>
                    <a:pt x="111" y="175"/>
                  </a:cubicBezTo>
                  <a:cubicBezTo>
                    <a:pt x="110" y="171"/>
                    <a:pt x="110" y="167"/>
                    <a:pt x="112" y="163"/>
                  </a:cubicBezTo>
                  <a:cubicBezTo>
                    <a:pt x="129" y="129"/>
                    <a:pt x="129" y="94"/>
                    <a:pt x="119" y="57"/>
                  </a:cubicBezTo>
                  <a:cubicBezTo>
                    <a:pt x="117" y="50"/>
                    <a:pt x="111" y="47"/>
                    <a:pt x="105" y="46"/>
                  </a:cubicBezTo>
                  <a:cubicBezTo>
                    <a:pt x="101" y="46"/>
                    <a:pt x="98" y="46"/>
                    <a:pt x="94" y="46"/>
                  </a:cubicBezTo>
                  <a:cubicBezTo>
                    <a:pt x="80" y="45"/>
                    <a:pt x="70" y="50"/>
                    <a:pt x="64" y="63"/>
                  </a:cubicBezTo>
                  <a:cubicBezTo>
                    <a:pt x="59" y="74"/>
                    <a:pt x="50" y="83"/>
                    <a:pt x="40" y="89"/>
                  </a:cubicBezTo>
                  <a:cubicBezTo>
                    <a:pt x="35" y="92"/>
                    <a:pt x="33" y="96"/>
                    <a:pt x="33" y="101"/>
                  </a:cubicBezTo>
                  <a:cubicBezTo>
                    <a:pt x="32" y="123"/>
                    <a:pt x="31" y="144"/>
                    <a:pt x="44" y="164"/>
                  </a:cubicBezTo>
                  <a:cubicBezTo>
                    <a:pt x="45" y="164"/>
                    <a:pt x="45" y="165"/>
                    <a:pt x="45" y="166"/>
                  </a:cubicBezTo>
                  <a:cubicBezTo>
                    <a:pt x="45" y="171"/>
                    <a:pt x="47" y="176"/>
                    <a:pt x="44" y="180"/>
                  </a:cubicBezTo>
                  <a:close/>
                </a:path>
              </a:pathLst>
            </a:custGeom>
            <a:solidFill>
              <a:srgbClr val="654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15046325" y="1063625"/>
              <a:ext cx="596900" cy="287337"/>
            </a:xfrm>
            <a:custGeom>
              <a:avLst/>
              <a:gdLst>
                <a:gd name="T0" fmla="*/ 229 w 236"/>
                <a:gd name="T1" fmla="*/ 36 h 114"/>
                <a:gd name="T2" fmla="*/ 197 w 236"/>
                <a:gd name="T3" fmla="*/ 97 h 114"/>
                <a:gd name="T4" fmla="*/ 108 w 236"/>
                <a:gd name="T5" fmla="*/ 113 h 114"/>
                <a:gd name="T6" fmla="*/ 41 w 236"/>
                <a:gd name="T7" fmla="*/ 98 h 114"/>
                <a:gd name="T8" fmla="*/ 20 w 236"/>
                <a:gd name="T9" fmla="*/ 86 h 114"/>
                <a:gd name="T10" fmla="*/ 5 w 236"/>
                <a:gd name="T11" fmla="*/ 36 h 114"/>
                <a:gd name="T12" fmla="*/ 51 w 236"/>
                <a:gd name="T13" fmla="*/ 1 h 114"/>
                <a:gd name="T14" fmla="*/ 52 w 236"/>
                <a:gd name="T15" fmla="*/ 8 h 114"/>
                <a:gd name="T16" fmla="*/ 38 w 236"/>
                <a:gd name="T17" fmla="*/ 45 h 114"/>
                <a:gd name="T18" fmla="*/ 49 w 236"/>
                <a:gd name="T19" fmla="*/ 56 h 114"/>
                <a:gd name="T20" fmla="*/ 62 w 236"/>
                <a:gd name="T21" fmla="*/ 54 h 114"/>
                <a:gd name="T22" fmla="*/ 66 w 236"/>
                <a:gd name="T23" fmla="*/ 62 h 114"/>
                <a:gd name="T24" fmla="*/ 58 w 236"/>
                <a:gd name="T25" fmla="*/ 70 h 114"/>
                <a:gd name="T26" fmla="*/ 57 w 236"/>
                <a:gd name="T27" fmla="*/ 79 h 114"/>
                <a:gd name="T28" fmla="*/ 113 w 236"/>
                <a:gd name="T29" fmla="*/ 104 h 114"/>
                <a:gd name="T30" fmla="*/ 120 w 236"/>
                <a:gd name="T31" fmla="*/ 103 h 114"/>
                <a:gd name="T32" fmla="*/ 152 w 236"/>
                <a:gd name="T33" fmla="*/ 97 h 114"/>
                <a:gd name="T34" fmla="*/ 162 w 236"/>
                <a:gd name="T35" fmla="*/ 90 h 114"/>
                <a:gd name="T36" fmla="*/ 176 w 236"/>
                <a:gd name="T37" fmla="*/ 79 h 114"/>
                <a:gd name="T38" fmla="*/ 176 w 236"/>
                <a:gd name="T39" fmla="*/ 71 h 114"/>
                <a:gd name="T40" fmla="*/ 168 w 236"/>
                <a:gd name="T41" fmla="*/ 63 h 114"/>
                <a:gd name="T42" fmla="*/ 172 w 236"/>
                <a:gd name="T43" fmla="*/ 54 h 114"/>
                <a:gd name="T44" fmla="*/ 185 w 236"/>
                <a:gd name="T45" fmla="*/ 56 h 114"/>
                <a:gd name="T46" fmla="*/ 195 w 236"/>
                <a:gd name="T47" fmla="*/ 47 h 114"/>
                <a:gd name="T48" fmla="*/ 181 w 236"/>
                <a:gd name="T49" fmla="*/ 9 h 114"/>
                <a:gd name="T50" fmla="*/ 180 w 236"/>
                <a:gd name="T51" fmla="*/ 0 h 114"/>
                <a:gd name="T52" fmla="*/ 217 w 236"/>
                <a:gd name="T53" fmla="*/ 20 h 114"/>
                <a:gd name="T54" fmla="*/ 229 w 236"/>
                <a:gd name="T55" fmla="*/ 3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114">
                  <a:moveTo>
                    <a:pt x="229" y="36"/>
                  </a:moveTo>
                  <a:cubicBezTo>
                    <a:pt x="236" y="63"/>
                    <a:pt x="225" y="84"/>
                    <a:pt x="197" y="97"/>
                  </a:cubicBezTo>
                  <a:cubicBezTo>
                    <a:pt x="168" y="110"/>
                    <a:pt x="139" y="114"/>
                    <a:pt x="108" y="113"/>
                  </a:cubicBezTo>
                  <a:cubicBezTo>
                    <a:pt x="85" y="112"/>
                    <a:pt x="62" y="108"/>
                    <a:pt x="41" y="98"/>
                  </a:cubicBezTo>
                  <a:cubicBezTo>
                    <a:pt x="33" y="95"/>
                    <a:pt x="27" y="91"/>
                    <a:pt x="20" y="86"/>
                  </a:cubicBezTo>
                  <a:cubicBezTo>
                    <a:pt x="4" y="73"/>
                    <a:pt x="0" y="56"/>
                    <a:pt x="5" y="36"/>
                  </a:cubicBezTo>
                  <a:cubicBezTo>
                    <a:pt x="15" y="17"/>
                    <a:pt x="32" y="8"/>
                    <a:pt x="51" y="1"/>
                  </a:cubicBezTo>
                  <a:cubicBezTo>
                    <a:pt x="54" y="4"/>
                    <a:pt x="54" y="4"/>
                    <a:pt x="52" y="8"/>
                  </a:cubicBezTo>
                  <a:cubicBezTo>
                    <a:pt x="45" y="19"/>
                    <a:pt x="40" y="32"/>
                    <a:pt x="38" y="45"/>
                  </a:cubicBezTo>
                  <a:cubicBezTo>
                    <a:pt x="35" y="57"/>
                    <a:pt x="37" y="59"/>
                    <a:pt x="49" y="56"/>
                  </a:cubicBezTo>
                  <a:cubicBezTo>
                    <a:pt x="54" y="55"/>
                    <a:pt x="58" y="54"/>
                    <a:pt x="62" y="54"/>
                  </a:cubicBezTo>
                  <a:cubicBezTo>
                    <a:pt x="68" y="55"/>
                    <a:pt x="69" y="57"/>
                    <a:pt x="66" y="62"/>
                  </a:cubicBezTo>
                  <a:cubicBezTo>
                    <a:pt x="63" y="65"/>
                    <a:pt x="60" y="67"/>
                    <a:pt x="58" y="70"/>
                  </a:cubicBezTo>
                  <a:cubicBezTo>
                    <a:pt x="55" y="73"/>
                    <a:pt x="54" y="77"/>
                    <a:pt x="57" y="79"/>
                  </a:cubicBezTo>
                  <a:cubicBezTo>
                    <a:pt x="73" y="93"/>
                    <a:pt x="90" y="107"/>
                    <a:pt x="113" y="104"/>
                  </a:cubicBezTo>
                  <a:cubicBezTo>
                    <a:pt x="116" y="105"/>
                    <a:pt x="118" y="103"/>
                    <a:pt x="120" y="103"/>
                  </a:cubicBezTo>
                  <a:cubicBezTo>
                    <a:pt x="132" y="106"/>
                    <a:pt x="142" y="104"/>
                    <a:pt x="152" y="97"/>
                  </a:cubicBezTo>
                  <a:cubicBezTo>
                    <a:pt x="156" y="95"/>
                    <a:pt x="159" y="92"/>
                    <a:pt x="162" y="90"/>
                  </a:cubicBezTo>
                  <a:cubicBezTo>
                    <a:pt x="167" y="87"/>
                    <a:pt x="172" y="83"/>
                    <a:pt x="176" y="79"/>
                  </a:cubicBezTo>
                  <a:cubicBezTo>
                    <a:pt x="178" y="76"/>
                    <a:pt x="178" y="74"/>
                    <a:pt x="176" y="71"/>
                  </a:cubicBezTo>
                  <a:cubicBezTo>
                    <a:pt x="173" y="68"/>
                    <a:pt x="170" y="66"/>
                    <a:pt x="168" y="63"/>
                  </a:cubicBezTo>
                  <a:cubicBezTo>
                    <a:pt x="164" y="58"/>
                    <a:pt x="166" y="55"/>
                    <a:pt x="172" y="54"/>
                  </a:cubicBezTo>
                  <a:cubicBezTo>
                    <a:pt x="177" y="54"/>
                    <a:pt x="181" y="55"/>
                    <a:pt x="185" y="56"/>
                  </a:cubicBezTo>
                  <a:cubicBezTo>
                    <a:pt x="195" y="59"/>
                    <a:pt x="197" y="57"/>
                    <a:pt x="195" y="47"/>
                  </a:cubicBezTo>
                  <a:cubicBezTo>
                    <a:pt x="193" y="33"/>
                    <a:pt x="188" y="21"/>
                    <a:pt x="181" y="9"/>
                  </a:cubicBezTo>
                  <a:cubicBezTo>
                    <a:pt x="179" y="6"/>
                    <a:pt x="177" y="3"/>
                    <a:pt x="180" y="0"/>
                  </a:cubicBezTo>
                  <a:cubicBezTo>
                    <a:pt x="193" y="4"/>
                    <a:pt x="206" y="11"/>
                    <a:pt x="217" y="20"/>
                  </a:cubicBezTo>
                  <a:cubicBezTo>
                    <a:pt x="222" y="25"/>
                    <a:pt x="225" y="31"/>
                    <a:pt x="229" y="36"/>
                  </a:cubicBezTo>
                  <a:close/>
                </a:path>
              </a:pathLst>
            </a:custGeom>
            <a:solidFill>
              <a:srgbClr val="33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43" name="Freeform 30"/>
            <p:cNvSpPr>
              <a:spLocks/>
            </p:cNvSpPr>
            <p:nvPr userDrawn="1"/>
          </p:nvSpPr>
          <p:spPr bwMode="auto">
            <a:xfrm>
              <a:off x="15238413" y="966788"/>
              <a:ext cx="207963" cy="268287"/>
            </a:xfrm>
            <a:custGeom>
              <a:avLst/>
              <a:gdLst>
                <a:gd name="T0" fmla="*/ 7 w 82"/>
                <a:gd name="T1" fmla="*/ 18 h 106"/>
                <a:gd name="T2" fmla="*/ 7 w 82"/>
                <a:gd name="T3" fmla="*/ 3 h 106"/>
                <a:gd name="T4" fmla="*/ 17 w 82"/>
                <a:gd name="T5" fmla="*/ 12 h 106"/>
                <a:gd name="T6" fmla="*/ 34 w 82"/>
                <a:gd name="T7" fmla="*/ 25 h 106"/>
                <a:gd name="T8" fmla="*/ 59 w 82"/>
                <a:gd name="T9" fmla="*/ 18 h 106"/>
                <a:gd name="T10" fmla="*/ 71 w 82"/>
                <a:gd name="T11" fmla="*/ 4 h 106"/>
                <a:gd name="T12" fmla="*/ 76 w 82"/>
                <a:gd name="T13" fmla="*/ 1 h 106"/>
                <a:gd name="T14" fmla="*/ 78 w 82"/>
                <a:gd name="T15" fmla="*/ 17 h 106"/>
                <a:gd name="T16" fmla="*/ 76 w 82"/>
                <a:gd name="T17" fmla="*/ 25 h 106"/>
                <a:gd name="T18" fmla="*/ 68 w 82"/>
                <a:gd name="T19" fmla="*/ 64 h 106"/>
                <a:gd name="T20" fmla="*/ 45 w 82"/>
                <a:gd name="T21" fmla="*/ 97 h 106"/>
                <a:gd name="T22" fmla="*/ 60 w 82"/>
                <a:gd name="T23" fmla="*/ 83 h 106"/>
                <a:gd name="T24" fmla="*/ 43 w 82"/>
                <a:gd name="T25" fmla="*/ 105 h 106"/>
                <a:gd name="T26" fmla="*/ 38 w 82"/>
                <a:gd name="T27" fmla="*/ 104 h 106"/>
                <a:gd name="T28" fmla="*/ 22 w 82"/>
                <a:gd name="T29" fmla="*/ 86 h 106"/>
                <a:gd name="T30" fmla="*/ 22 w 82"/>
                <a:gd name="T31" fmla="*/ 83 h 106"/>
                <a:gd name="T32" fmla="*/ 34 w 82"/>
                <a:gd name="T33" fmla="*/ 92 h 106"/>
                <a:gd name="T34" fmla="*/ 13 w 82"/>
                <a:gd name="T35" fmla="*/ 63 h 106"/>
                <a:gd name="T36" fmla="*/ 6 w 82"/>
                <a:gd name="T37" fmla="*/ 24 h 106"/>
                <a:gd name="T38" fmla="*/ 7 w 82"/>
                <a:gd name="T39" fmla="*/ 1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106">
                  <a:moveTo>
                    <a:pt x="7" y="18"/>
                  </a:moveTo>
                  <a:cubicBezTo>
                    <a:pt x="7" y="13"/>
                    <a:pt x="7" y="8"/>
                    <a:pt x="7" y="3"/>
                  </a:cubicBezTo>
                  <a:cubicBezTo>
                    <a:pt x="12" y="4"/>
                    <a:pt x="14" y="9"/>
                    <a:pt x="17" y="12"/>
                  </a:cubicBezTo>
                  <a:cubicBezTo>
                    <a:pt x="22" y="18"/>
                    <a:pt x="27" y="23"/>
                    <a:pt x="34" y="25"/>
                  </a:cubicBezTo>
                  <a:cubicBezTo>
                    <a:pt x="44" y="28"/>
                    <a:pt x="52" y="25"/>
                    <a:pt x="59" y="18"/>
                  </a:cubicBezTo>
                  <a:cubicBezTo>
                    <a:pt x="63" y="13"/>
                    <a:pt x="68" y="9"/>
                    <a:pt x="71" y="4"/>
                  </a:cubicBezTo>
                  <a:cubicBezTo>
                    <a:pt x="72" y="2"/>
                    <a:pt x="74" y="0"/>
                    <a:pt x="76" y="1"/>
                  </a:cubicBezTo>
                  <a:cubicBezTo>
                    <a:pt x="76" y="7"/>
                    <a:pt x="72" y="12"/>
                    <a:pt x="78" y="17"/>
                  </a:cubicBezTo>
                  <a:cubicBezTo>
                    <a:pt x="75" y="19"/>
                    <a:pt x="75" y="22"/>
                    <a:pt x="76" y="25"/>
                  </a:cubicBezTo>
                  <a:cubicBezTo>
                    <a:pt x="82" y="40"/>
                    <a:pt x="75" y="52"/>
                    <a:pt x="68" y="64"/>
                  </a:cubicBezTo>
                  <a:cubicBezTo>
                    <a:pt x="61" y="75"/>
                    <a:pt x="53" y="85"/>
                    <a:pt x="45" y="97"/>
                  </a:cubicBezTo>
                  <a:cubicBezTo>
                    <a:pt x="52" y="93"/>
                    <a:pt x="54" y="86"/>
                    <a:pt x="60" y="83"/>
                  </a:cubicBezTo>
                  <a:cubicBezTo>
                    <a:pt x="60" y="90"/>
                    <a:pt x="49" y="104"/>
                    <a:pt x="43" y="105"/>
                  </a:cubicBezTo>
                  <a:cubicBezTo>
                    <a:pt x="41" y="106"/>
                    <a:pt x="39" y="106"/>
                    <a:pt x="38" y="104"/>
                  </a:cubicBezTo>
                  <a:cubicBezTo>
                    <a:pt x="31" y="99"/>
                    <a:pt x="25" y="93"/>
                    <a:pt x="22" y="86"/>
                  </a:cubicBezTo>
                  <a:cubicBezTo>
                    <a:pt x="21" y="85"/>
                    <a:pt x="21" y="84"/>
                    <a:pt x="22" y="83"/>
                  </a:cubicBezTo>
                  <a:cubicBezTo>
                    <a:pt x="26" y="85"/>
                    <a:pt x="28" y="90"/>
                    <a:pt x="34" y="92"/>
                  </a:cubicBezTo>
                  <a:cubicBezTo>
                    <a:pt x="26" y="82"/>
                    <a:pt x="19" y="73"/>
                    <a:pt x="13" y="63"/>
                  </a:cubicBezTo>
                  <a:cubicBezTo>
                    <a:pt x="6" y="50"/>
                    <a:pt x="0" y="38"/>
                    <a:pt x="6" y="24"/>
                  </a:cubicBezTo>
                  <a:cubicBezTo>
                    <a:pt x="7" y="22"/>
                    <a:pt x="7" y="20"/>
                    <a:pt x="7" y="18"/>
                  </a:cubicBezTo>
                  <a:close/>
                </a:path>
              </a:pathLst>
            </a:custGeom>
            <a:solidFill>
              <a:srgbClr val="E2A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58" name="Freeform 45"/>
            <p:cNvSpPr>
              <a:spLocks/>
            </p:cNvSpPr>
            <p:nvPr userDrawn="1"/>
          </p:nvSpPr>
          <p:spPr bwMode="auto">
            <a:xfrm>
              <a:off x="15135225" y="1025525"/>
              <a:ext cx="204788" cy="311150"/>
            </a:xfrm>
            <a:custGeom>
              <a:avLst/>
              <a:gdLst>
                <a:gd name="T0" fmla="*/ 80 w 81"/>
                <a:gd name="T1" fmla="*/ 120 h 123"/>
                <a:gd name="T2" fmla="*/ 51 w 81"/>
                <a:gd name="T3" fmla="*/ 117 h 123"/>
                <a:gd name="T4" fmla="*/ 22 w 81"/>
                <a:gd name="T5" fmla="*/ 96 h 123"/>
                <a:gd name="T6" fmla="*/ 22 w 81"/>
                <a:gd name="T7" fmla="*/ 84 h 123"/>
                <a:gd name="T8" fmla="*/ 27 w 81"/>
                <a:gd name="T9" fmla="*/ 79 h 123"/>
                <a:gd name="T10" fmla="*/ 31 w 81"/>
                <a:gd name="T11" fmla="*/ 72 h 123"/>
                <a:gd name="T12" fmla="*/ 23 w 81"/>
                <a:gd name="T13" fmla="*/ 71 h 123"/>
                <a:gd name="T14" fmla="*/ 5 w 81"/>
                <a:gd name="T15" fmla="*/ 74 h 123"/>
                <a:gd name="T16" fmla="*/ 0 w 81"/>
                <a:gd name="T17" fmla="*/ 69 h 123"/>
                <a:gd name="T18" fmla="*/ 9 w 81"/>
                <a:gd name="T19" fmla="*/ 35 h 123"/>
                <a:gd name="T20" fmla="*/ 16 w 81"/>
                <a:gd name="T21" fmla="*/ 21 h 123"/>
                <a:gd name="T22" fmla="*/ 16 w 81"/>
                <a:gd name="T23" fmla="*/ 16 h 123"/>
                <a:gd name="T24" fmla="*/ 27 w 81"/>
                <a:gd name="T25" fmla="*/ 5 h 123"/>
                <a:gd name="T26" fmla="*/ 34 w 81"/>
                <a:gd name="T27" fmla="*/ 1 h 123"/>
                <a:gd name="T28" fmla="*/ 17 w 81"/>
                <a:gd name="T29" fmla="*/ 45 h 123"/>
                <a:gd name="T30" fmla="*/ 34 w 81"/>
                <a:gd name="T31" fmla="*/ 41 h 123"/>
                <a:gd name="T32" fmla="*/ 38 w 81"/>
                <a:gd name="T33" fmla="*/ 47 h 123"/>
                <a:gd name="T34" fmla="*/ 69 w 81"/>
                <a:gd name="T35" fmla="*/ 103 h 123"/>
                <a:gd name="T36" fmla="*/ 78 w 81"/>
                <a:gd name="T37" fmla="*/ 114 h 123"/>
                <a:gd name="T38" fmla="*/ 80 w 81"/>
                <a:gd name="T39" fmla="*/ 12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23">
                  <a:moveTo>
                    <a:pt x="80" y="120"/>
                  </a:moveTo>
                  <a:cubicBezTo>
                    <a:pt x="69" y="123"/>
                    <a:pt x="59" y="121"/>
                    <a:pt x="51" y="117"/>
                  </a:cubicBezTo>
                  <a:cubicBezTo>
                    <a:pt x="40" y="112"/>
                    <a:pt x="31" y="104"/>
                    <a:pt x="22" y="96"/>
                  </a:cubicBezTo>
                  <a:cubicBezTo>
                    <a:pt x="17" y="92"/>
                    <a:pt x="17" y="88"/>
                    <a:pt x="22" y="84"/>
                  </a:cubicBezTo>
                  <a:cubicBezTo>
                    <a:pt x="23" y="82"/>
                    <a:pt x="25" y="80"/>
                    <a:pt x="27" y="79"/>
                  </a:cubicBezTo>
                  <a:cubicBezTo>
                    <a:pt x="29" y="77"/>
                    <a:pt x="32" y="75"/>
                    <a:pt x="31" y="72"/>
                  </a:cubicBezTo>
                  <a:cubicBezTo>
                    <a:pt x="29" y="70"/>
                    <a:pt x="25" y="71"/>
                    <a:pt x="23" y="71"/>
                  </a:cubicBezTo>
                  <a:cubicBezTo>
                    <a:pt x="17" y="72"/>
                    <a:pt x="11" y="74"/>
                    <a:pt x="5" y="74"/>
                  </a:cubicBezTo>
                  <a:cubicBezTo>
                    <a:pt x="1" y="74"/>
                    <a:pt x="0" y="73"/>
                    <a:pt x="0" y="69"/>
                  </a:cubicBezTo>
                  <a:cubicBezTo>
                    <a:pt x="0" y="57"/>
                    <a:pt x="4" y="46"/>
                    <a:pt x="9" y="35"/>
                  </a:cubicBezTo>
                  <a:cubicBezTo>
                    <a:pt x="11" y="30"/>
                    <a:pt x="13" y="25"/>
                    <a:pt x="16" y="21"/>
                  </a:cubicBezTo>
                  <a:cubicBezTo>
                    <a:pt x="17" y="19"/>
                    <a:pt x="19" y="18"/>
                    <a:pt x="16" y="16"/>
                  </a:cubicBezTo>
                  <a:cubicBezTo>
                    <a:pt x="20" y="12"/>
                    <a:pt x="23" y="8"/>
                    <a:pt x="27" y="5"/>
                  </a:cubicBezTo>
                  <a:cubicBezTo>
                    <a:pt x="29" y="3"/>
                    <a:pt x="31" y="0"/>
                    <a:pt x="34" y="1"/>
                  </a:cubicBezTo>
                  <a:cubicBezTo>
                    <a:pt x="26" y="15"/>
                    <a:pt x="20" y="29"/>
                    <a:pt x="17" y="45"/>
                  </a:cubicBezTo>
                  <a:cubicBezTo>
                    <a:pt x="24" y="45"/>
                    <a:pt x="28" y="41"/>
                    <a:pt x="34" y="41"/>
                  </a:cubicBezTo>
                  <a:cubicBezTo>
                    <a:pt x="35" y="43"/>
                    <a:pt x="36" y="45"/>
                    <a:pt x="38" y="47"/>
                  </a:cubicBezTo>
                  <a:cubicBezTo>
                    <a:pt x="45" y="67"/>
                    <a:pt x="55" y="86"/>
                    <a:pt x="69" y="103"/>
                  </a:cubicBezTo>
                  <a:cubicBezTo>
                    <a:pt x="72" y="106"/>
                    <a:pt x="74" y="110"/>
                    <a:pt x="78" y="114"/>
                  </a:cubicBezTo>
                  <a:cubicBezTo>
                    <a:pt x="79" y="115"/>
                    <a:pt x="81" y="117"/>
                    <a:pt x="80" y="120"/>
                  </a:cubicBezTo>
                  <a:close/>
                </a:path>
              </a:pathLst>
            </a:custGeom>
            <a:solidFill>
              <a:srgbClr val="4A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67" name="Freeform 54"/>
            <p:cNvSpPr>
              <a:spLocks/>
            </p:cNvSpPr>
            <p:nvPr userDrawn="1"/>
          </p:nvSpPr>
          <p:spPr bwMode="auto">
            <a:xfrm>
              <a:off x="15365413" y="1025525"/>
              <a:ext cx="180975" cy="298450"/>
            </a:xfrm>
            <a:custGeom>
              <a:avLst/>
              <a:gdLst>
                <a:gd name="T0" fmla="*/ 54 w 72"/>
                <a:gd name="T1" fmla="*/ 15 h 118"/>
                <a:gd name="T2" fmla="*/ 65 w 72"/>
                <a:gd name="T3" fmla="*/ 38 h 118"/>
                <a:gd name="T4" fmla="*/ 72 w 72"/>
                <a:gd name="T5" fmla="*/ 69 h 118"/>
                <a:gd name="T6" fmla="*/ 67 w 72"/>
                <a:gd name="T7" fmla="*/ 74 h 118"/>
                <a:gd name="T8" fmla="*/ 47 w 72"/>
                <a:gd name="T9" fmla="*/ 71 h 118"/>
                <a:gd name="T10" fmla="*/ 42 w 72"/>
                <a:gd name="T11" fmla="*/ 72 h 118"/>
                <a:gd name="T12" fmla="*/ 44 w 72"/>
                <a:gd name="T13" fmla="*/ 77 h 118"/>
                <a:gd name="T14" fmla="*/ 47 w 72"/>
                <a:gd name="T15" fmla="*/ 81 h 118"/>
                <a:gd name="T16" fmla="*/ 46 w 72"/>
                <a:gd name="T17" fmla="*/ 100 h 118"/>
                <a:gd name="T18" fmla="*/ 37 w 72"/>
                <a:gd name="T19" fmla="*/ 106 h 118"/>
                <a:gd name="T20" fmla="*/ 23 w 72"/>
                <a:gd name="T21" fmla="*/ 103 h 118"/>
                <a:gd name="T22" fmla="*/ 17 w 72"/>
                <a:gd name="T23" fmla="*/ 105 h 118"/>
                <a:gd name="T24" fmla="*/ 11 w 72"/>
                <a:gd name="T25" fmla="*/ 114 h 118"/>
                <a:gd name="T26" fmla="*/ 3 w 72"/>
                <a:gd name="T27" fmla="*/ 116 h 118"/>
                <a:gd name="T28" fmla="*/ 3 w 72"/>
                <a:gd name="T29" fmla="*/ 109 h 118"/>
                <a:gd name="T30" fmla="*/ 6 w 72"/>
                <a:gd name="T31" fmla="*/ 102 h 118"/>
                <a:gd name="T32" fmla="*/ 15 w 72"/>
                <a:gd name="T33" fmla="*/ 87 h 118"/>
                <a:gd name="T34" fmla="*/ 32 w 72"/>
                <a:gd name="T35" fmla="*/ 52 h 118"/>
                <a:gd name="T36" fmla="*/ 36 w 72"/>
                <a:gd name="T37" fmla="*/ 41 h 118"/>
                <a:gd name="T38" fmla="*/ 49 w 72"/>
                <a:gd name="T39" fmla="*/ 44 h 118"/>
                <a:gd name="T40" fmla="*/ 55 w 72"/>
                <a:gd name="T41" fmla="*/ 45 h 118"/>
                <a:gd name="T42" fmla="*/ 55 w 72"/>
                <a:gd name="T43" fmla="*/ 39 h 118"/>
                <a:gd name="T44" fmla="*/ 38 w 72"/>
                <a:gd name="T45" fmla="*/ 0 h 118"/>
                <a:gd name="T46" fmla="*/ 54 w 72"/>
                <a:gd name="T47" fmla="*/ 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118">
                  <a:moveTo>
                    <a:pt x="54" y="15"/>
                  </a:moveTo>
                  <a:cubicBezTo>
                    <a:pt x="55" y="23"/>
                    <a:pt x="62" y="30"/>
                    <a:pt x="65" y="38"/>
                  </a:cubicBezTo>
                  <a:cubicBezTo>
                    <a:pt x="68" y="48"/>
                    <a:pt x="71" y="58"/>
                    <a:pt x="72" y="69"/>
                  </a:cubicBezTo>
                  <a:cubicBezTo>
                    <a:pt x="72" y="72"/>
                    <a:pt x="71" y="74"/>
                    <a:pt x="67" y="74"/>
                  </a:cubicBezTo>
                  <a:cubicBezTo>
                    <a:pt x="60" y="74"/>
                    <a:pt x="54" y="70"/>
                    <a:pt x="47" y="71"/>
                  </a:cubicBezTo>
                  <a:cubicBezTo>
                    <a:pt x="45" y="71"/>
                    <a:pt x="43" y="70"/>
                    <a:pt x="42" y="72"/>
                  </a:cubicBezTo>
                  <a:cubicBezTo>
                    <a:pt x="41" y="74"/>
                    <a:pt x="42" y="76"/>
                    <a:pt x="44" y="77"/>
                  </a:cubicBezTo>
                  <a:cubicBezTo>
                    <a:pt x="45" y="79"/>
                    <a:pt x="46" y="80"/>
                    <a:pt x="47" y="81"/>
                  </a:cubicBezTo>
                  <a:cubicBezTo>
                    <a:pt x="57" y="91"/>
                    <a:pt x="58" y="88"/>
                    <a:pt x="46" y="100"/>
                  </a:cubicBezTo>
                  <a:cubicBezTo>
                    <a:pt x="44" y="102"/>
                    <a:pt x="41" y="105"/>
                    <a:pt x="37" y="106"/>
                  </a:cubicBezTo>
                  <a:cubicBezTo>
                    <a:pt x="32" y="106"/>
                    <a:pt x="27" y="105"/>
                    <a:pt x="23" y="103"/>
                  </a:cubicBezTo>
                  <a:cubicBezTo>
                    <a:pt x="20" y="101"/>
                    <a:pt x="18" y="102"/>
                    <a:pt x="17" y="105"/>
                  </a:cubicBezTo>
                  <a:cubicBezTo>
                    <a:pt x="15" y="108"/>
                    <a:pt x="13" y="112"/>
                    <a:pt x="11" y="114"/>
                  </a:cubicBezTo>
                  <a:cubicBezTo>
                    <a:pt x="9" y="117"/>
                    <a:pt x="6" y="118"/>
                    <a:pt x="3" y="116"/>
                  </a:cubicBezTo>
                  <a:cubicBezTo>
                    <a:pt x="0" y="114"/>
                    <a:pt x="2" y="112"/>
                    <a:pt x="3" y="109"/>
                  </a:cubicBezTo>
                  <a:cubicBezTo>
                    <a:pt x="4" y="107"/>
                    <a:pt x="6" y="104"/>
                    <a:pt x="6" y="102"/>
                  </a:cubicBezTo>
                  <a:cubicBezTo>
                    <a:pt x="8" y="96"/>
                    <a:pt x="12" y="92"/>
                    <a:pt x="15" y="87"/>
                  </a:cubicBezTo>
                  <a:cubicBezTo>
                    <a:pt x="22" y="76"/>
                    <a:pt x="28" y="64"/>
                    <a:pt x="32" y="52"/>
                  </a:cubicBezTo>
                  <a:cubicBezTo>
                    <a:pt x="35" y="48"/>
                    <a:pt x="32" y="43"/>
                    <a:pt x="36" y="41"/>
                  </a:cubicBezTo>
                  <a:cubicBezTo>
                    <a:pt x="41" y="40"/>
                    <a:pt x="45" y="42"/>
                    <a:pt x="49" y="44"/>
                  </a:cubicBezTo>
                  <a:cubicBezTo>
                    <a:pt x="51" y="44"/>
                    <a:pt x="53" y="47"/>
                    <a:pt x="55" y="45"/>
                  </a:cubicBezTo>
                  <a:cubicBezTo>
                    <a:pt x="56" y="43"/>
                    <a:pt x="55" y="41"/>
                    <a:pt x="55" y="39"/>
                  </a:cubicBezTo>
                  <a:cubicBezTo>
                    <a:pt x="51" y="26"/>
                    <a:pt x="47" y="13"/>
                    <a:pt x="38" y="0"/>
                  </a:cubicBezTo>
                  <a:cubicBezTo>
                    <a:pt x="46" y="4"/>
                    <a:pt x="50" y="9"/>
                    <a:pt x="54" y="15"/>
                  </a:cubicBezTo>
                  <a:close/>
                </a:path>
              </a:pathLst>
            </a:custGeom>
            <a:solidFill>
              <a:srgbClr val="4A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73" name="Freeform 60"/>
            <p:cNvSpPr>
              <a:spLocks/>
            </p:cNvSpPr>
            <p:nvPr userDrawn="1"/>
          </p:nvSpPr>
          <p:spPr bwMode="auto">
            <a:xfrm>
              <a:off x="15228888" y="1128713"/>
              <a:ext cx="231775" cy="207962"/>
            </a:xfrm>
            <a:custGeom>
              <a:avLst/>
              <a:gdLst>
                <a:gd name="T0" fmla="*/ 90 w 92"/>
                <a:gd name="T1" fmla="*/ 0 h 82"/>
                <a:gd name="T2" fmla="*/ 88 w 92"/>
                <a:gd name="T3" fmla="*/ 10 h 82"/>
                <a:gd name="T4" fmla="*/ 67 w 92"/>
                <a:gd name="T5" fmla="*/ 38 h 82"/>
                <a:gd name="T6" fmla="*/ 60 w 92"/>
                <a:gd name="T7" fmla="*/ 61 h 82"/>
                <a:gd name="T8" fmla="*/ 47 w 92"/>
                <a:gd name="T9" fmla="*/ 78 h 82"/>
                <a:gd name="T10" fmla="*/ 43 w 92"/>
                <a:gd name="T11" fmla="*/ 79 h 82"/>
                <a:gd name="T12" fmla="*/ 31 w 92"/>
                <a:gd name="T13" fmla="*/ 62 h 82"/>
                <a:gd name="T14" fmla="*/ 34 w 92"/>
                <a:gd name="T15" fmla="*/ 50 h 82"/>
                <a:gd name="T16" fmla="*/ 33 w 92"/>
                <a:gd name="T17" fmla="*/ 44 h 82"/>
                <a:gd name="T18" fmla="*/ 7 w 92"/>
                <a:gd name="T19" fmla="*/ 15 h 82"/>
                <a:gd name="T20" fmla="*/ 3 w 92"/>
                <a:gd name="T21" fmla="*/ 1 h 82"/>
                <a:gd name="T22" fmla="*/ 20 w 92"/>
                <a:gd name="T23" fmla="*/ 13 h 82"/>
                <a:gd name="T24" fmla="*/ 26 w 92"/>
                <a:gd name="T25" fmla="*/ 19 h 82"/>
                <a:gd name="T26" fmla="*/ 42 w 92"/>
                <a:gd name="T27" fmla="*/ 39 h 82"/>
                <a:gd name="T28" fmla="*/ 49 w 92"/>
                <a:gd name="T29" fmla="*/ 38 h 82"/>
                <a:gd name="T30" fmla="*/ 64 w 92"/>
                <a:gd name="T31" fmla="*/ 19 h 82"/>
                <a:gd name="T32" fmla="*/ 79 w 92"/>
                <a:gd name="T33" fmla="*/ 4 h 82"/>
                <a:gd name="T34" fmla="*/ 90 w 92"/>
                <a:gd name="T3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82">
                  <a:moveTo>
                    <a:pt x="90" y="0"/>
                  </a:moveTo>
                  <a:cubicBezTo>
                    <a:pt x="88" y="3"/>
                    <a:pt x="92" y="7"/>
                    <a:pt x="88" y="10"/>
                  </a:cubicBezTo>
                  <a:cubicBezTo>
                    <a:pt x="83" y="21"/>
                    <a:pt x="76" y="30"/>
                    <a:pt x="67" y="38"/>
                  </a:cubicBezTo>
                  <a:cubicBezTo>
                    <a:pt x="60" y="45"/>
                    <a:pt x="57" y="51"/>
                    <a:pt x="60" y="61"/>
                  </a:cubicBezTo>
                  <a:cubicBezTo>
                    <a:pt x="57" y="68"/>
                    <a:pt x="53" y="73"/>
                    <a:pt x="47" y="78"/>
                  </a:cubicBezTo>
                  <a:cubicBezTo>
                    <a:pt x="45" y="78"/>
                    <a:pt x="45" y="82"/>
                    <a:pt x="43" y="79"/>
                  </a:cubicBezTo>
                  <a:cubicBezTo>
                    <a:pt x="41" y="72"/>
                    <a:pt x="33" y="69"/>
                    <a:pt x="31" y="62"/>
                  </a:cubicBezTo>
                  <a:cubicBezTo>
                    <a:pt x="30" y="57"/>
                    <a:pt x="33" y="54"/>
                    <a:pt x="34" y="50"/>
                  </a:cubicBezTo>
                  <a:cubicBezTo>
                    <a:pt x="36" y="47"/>
                    <a:pt x="34" y="46"/>
                    <a:pt x="33" y="44"/>
                  </a:cubicBezTo>
                  <a:cubicBezTo>
                    <a:pt x="23" y="35"/>
                    <a:pt x="14" y="26"/>
                    <a:pt x="7" y="15"/>
                  </a:cubicBezTo>
                  <a:cubicBezTo>
                    <a:pt x="4" y="11"/>
                    <a:pt x="0" y="7"/>
                    <a:pt x="3" y="1"/>
                  </a:cubicBezTo>
                  <a:cubicBezTo>
                    <a:pt x="12" y="1"/>
                    <a:pt x="15" y="9"/>
                    <a:pt x="20" y="13"/>
                  </a:cubicBezTo>
                  <a:cubicBezTo>
                    <a:pt x="23" y="15"/>
                    <a:pt x="24" y="17"/>
                    <a:pt x="26" y="19"/>
                  </a:cubicBezTo>
                  <a:cubicBezTo>
                    <a:pt x="30" y="27"/>
                    <a:pt x="35" y="33"/>
                    <a:pt x="42" y="39"/>
                  </a:cubicBezTo>
                  <a:cubicBezTo>
                    <a:pt x="45" y="41"/>
                    <a:pt x="47" y="40"/>
                    <a:pt x="49" y="38"/>
                  </a:cubicBezTo>
                  <a:cubicBezTo>
                    <a:pt x="55" y="33"/>
                    <a:pt x="59" y="26"/>
                    <a:pt x="64" y="19"/>
                  </a:cubicBezTo>
                  <a:cubicBezTo>
                    <a:pt x="69" y="14"/>
                    <a:pt x="74" y="9"/>
                    <a:pt x="79" y="4"/>
                  </a:cubicBezTo>
                  <a:cubicBezTo>
                    <a:pt x="82" y="1"/>
                    <a:pt x="86" y="0"/>
                    <a:pt x="90" y="0"/>
                  </a:cubicBezTo>
                  <a:close/>
                </a:path>
              </a:pathLst>
            </a:custGeom>
            <a:solidFill>
              <a:srgbClr val="E25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78" name="Freeform 65"/>
            <p:cNvSpPr>
              <a:spLocks/>
            </p:cNvSpPr>
            <p:nvPr userDrawn="1"/>
          </p:nvSpPr>
          <p:spPr bwMode="auto">
            <a:xfrm>
              <a:off x="15219363" y="1127125"/>
              <a:ext cx="104775" cy="125412"/>
            </a:xfrm>
            <a:custGeom>
              <a:avLst/>
              <a:gdLst>
                <a:gd name="T0" fmla="*/ 7 w 42"/>
                <a:gd name="T1" fmla="*/ 2 h 50"/>
                <a:gd name="T2" fmla="*/ 12 w 42"/>
                <a:gd name="T3" fmla="*/ 14 h 50"/>
                <a:gd name="T4" fmla="*/ 39 w 42"/>
                <a:gd name="T5" fmla="*/ 45 h 50"/>
                <a:gd name="T6" fmla="*/ 40 w 42"/>
                <a:gd name="T7" fmla="*/ 50 h 50"/>
                <a:gd name="T8" fmla="*/ 33 w 42"/>
                <a:gd name="T9" fmla="*/ 46 h 50"/>
                <a:gd name="T10" fmla="*/ 3 w 42"/>
                <a:gd name="T11" fmla="*/ 7 h 50"/>
                <a:gd name="T12" fmla="*/ 1 w 42"/>
                <a:gd name="T13" fmla="*/ 1 h 50"/>
                <a:gd name="T14" fmla="*/ 7 w 42"/>
                <a:gd name="T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0">
                  <a:moveTo>
                    <a:pt x="7" y="2"/>
                  </a:moveTo>
                  <a:cubicBezTo>
                    <a:pt x="6" y="7"/>
                    <a:pt x="9" y="11"/>
                    <a:pt x="12" y="14"/>
                  </a:cubicBezTo>
                  <a:cubicBezTo>
                    <a:pt x="20" y="25"/>
                    <a:pt x="29" y="36"/>
                    <a:pt x="39" y="45"/>
                  </a:cubicBezTo>
                  <a:cubicBezTo>
                    <a:pt x="41" y="47"/>
                    <a:pt x="42" y="48"/>
                    <a:pt x="40" y="50"/>
                  </a:cubicBezTo>
                  <a:cubicBezTo>
                    <a:pt x="37" y="50"/>
                    <a:pt x="35" y="48"/>
                    <a:pt x="33" y="46"/>
                  </a:cubicBezTo>
                  <a:cubicBezTo>
                    <a:pt x="22" y="34"/>
                    <a:pt x="11" y="22"/>
                    <a:pt x="3" y="7"/>
                  </a:cubicBezTo>
                  <a:cubicBezTo>
                    <a:pt x="1" y="5"/>
                    <a:pt x="0" y="3"/>
                    <a:pt x="1" y="1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AD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07" name="Freeform 94"/>
            <p:cNvSpPr>
              <a:spLocks/>
            </p:cNvSpPr>
            <p:nvPr userDrawn="1"/>
          </p:nvSpPr>
          <p:spPr bwMode="auto">
            <a:xfrm>
              <a:off x="15219363" y="663575"/>
              <a:ext cx="254000" cy="388937"/>
            </a:xfrm>
            <a:custGeom>
              <a:avLst/>
              <a:gdLst>
                <a:gd name="T0" fmla="*/ 84 w 101"/>
                <a:gd name="T1" fmla="*/ 121 h 154"/>
                <a:gd name="T2" fmla="*/ 71 w 101"/>
                <a:gd name="T3" fmla="*/ 136 h 154"/>
                <a:gd name="T4" fmla="*/ 25 w 101"/>
                <a:gd name="T5" fmla="*/ 135 h 154"/>
                <a:gd name="T6" fmla="*/ 15 w 101"/>
                <a:gd name="T7" fmla="*/ 123 h 154"/>
                <a:gd name="T8" fmla="*/ 3 w 101"/>
                <a:gd name="T9" fmla="*/ 97 h 154"/>
                <a:gd name="T10" fmla="*/ 3 w 101"/>
                <a:gd name="T11" fmla="*/ 53 h 154"/>
                <a:gd name="T12" fmla="*/ 6 w 101"/>
                <a:gd name="T13" fmla="*/ 48 h 154"/>
                <a:gd name="T14" fmla="*/ 34 w 101"/>
                <a:gd name="T15" fmla="*/ 19 h 154"/>
                <a:gd name="T16" fmla="*/ 48 w 101"/>
                <a:gd name="T17" fmla="*/ 4 h 154"/>
                <a:gd name="T18" fmla="*/ 86 w 101"/>
                <a:gd name="T19" fmla="*/ 5 h 154"/>
                <a:gd name="T20" fmla="*/ 90 w 101"/>
                <a:gd name="T21" fmla="*/ 11 h 154"/>
                <a:gd name="T22" fmla="*/ 90 w 101"/>
                <a:gd name="T23" fmla="*/ 112 h 154"/>
                <a:gd name="T24" fmla="*/ 84 w 101"/>
                <a:gd name="T25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54">
                  <a:moveTo>
                    <a:pt x="84" y="121"/>
                  </a:moveTo>
                  <a:cubicBezTo>
                    <a:pt x="80" y="126"/>
                    <a:pt x="75" y="131"/>
                    <a:pt x="71" y="136"/>
                  </a:cubicBezTo>
                  <a:cubicBezTo>
                    <a:pt x="56" y="154"/>
                    <a:pt x="38" y="151"/>
                    <a:pt x="25" y="135"/>
                  </a:cubicBezTo>
                  <a:cubicBezTo>
                    <a:pt x="21" y="131"/>
                    <a:pt x="18" y="127"/>
                    <a:pt x="15" y="123"/>
                  </a:cubicBezTo>
                  <a:cubicBezTo>
                    <a:pt x="8" y="115"/>
                    <a:pt x="4" y="107"/>
                    <a:pt x="3" y="97"/>
                  </a:cubicBezTo>
                  <a:cubicBezTo>
                    <a:pt x="1" y="82"/>
                    <a:pt x="0" y="68"/>
                    <a:pt x="3" y="53"/>
                  </a:cubicBezTo>
                  <a:cubicBezTo>
                    <a:pt x="4" y="51"/>
                    <a:pt x="4" y="49"/>
                    <a:pt x="6" y="48"/>
                  </a:cubicBezTo>
                  <a:cubicBezTo>
                    <a:pt x="19" y="42"/>
                    <a:pt x="27" y="30"/>
                    <a:pt x="34" y="19"/>
                  </a:cubicBezTo>
                  <a:cubicBezTo>
                    <a:pt x="38" y="13"/>
                    <a:pt x="40" y="6"/>
                    <a:pt x="48" y="4"/>
                  </a:cubicBezTo>
                  <a:cubicBezTo>
                    <a:pt x="61" y="1"/>
                    <a:pt x="74" y="0"/>
                    <a:pt x="86" y="5"/>
                  </a:cubicBezTo>
                  <a:cubicBezTo>
                    <a:pt x="89" y="6"/>
                    <a:pt x="90" y="9"/>
                    <a:pt x="90" y="11"/>
                  </a:cubicBezTo>
                  <a:cubicBezTo>
                    <a:pt x="101" y="44"/>
                    <a:pt x="101" y="78"/>
                    <a:pt x="90" y="112"/>
                  </a:cubicBezTo>
                  <a:cubicBezTo>
                    <a:pt x="89" y="115"/>
                    <a:pt x="86" y="118"/>
                    <a:pt x="84" y="121"/>
                  </a:cubicBezTo>
                  <a:close/>
                </a:path>
              </a:pathLst>
            </a:custGeom>
            <a:solidFill>
              <a:srgbClr val="F0D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14" name="Freeform 101"/>
            <p:cNvSpPr>
              <a:spLocks/>
            </p:cNvSpPr>
            <p:nvPr userDrawn="1"/>
          </p:nvSpPr>
          <p:spPr bwMode="auto">
            <a:xfrm>
              <a:off x="15347950" y="1273175"/>
              <a:ext cx="111125" cy="60325"/>
            </a:xfrm>
            <a:custGeom>
              <a:avLst/>
              <a:gdLst>
                <a:gd name="T0" fmla="*/ 0 w 44"/>
                <a:gd name="T1" fmla="*/ 21 h 24"/>
                <a:gd name="T2" fmla="*/ 13 w 44"/>
                <a:gd name="T3" fmla="*/ 4 h 24"/>
                <a:gd name="T4" fmla="*/ 14 w 44"/>
                <a:gd name="T5" fmla="*/ 4 h 24"/>
                <a:gd name="T6" fmla="*/ 12 w 44"/>
                <a:gd name="T7" fmla="*/ 13 h 24"/>
                <a:gd name="T8" fmla="*/ 10 w 44"/>
                <a:gd name="T9" fmla="*/ 17 h 24"/>
                <a:gd name="T10" fmla="*/ 16 w 44"/>
                <a:gd name="T11" fmla="*/ 16 h 24"/>
                <a:gd name="T12" fmla="*/ 23 w 44"/>
                <a:gd name="T13" fmla="*/ 5 h 24"/>
                <a:gd name="T14" fmla="*/ 30 w 44"/>
                <a:gd name="T15" fmla="*/ 3 h 24"/>
                <a:gd name="T16" fmla="*/ 44 w 44"/>
                <a:gd name="T17" fmla="*/ 8 h 24"/>
                <a:gd name="T18" fmla="*/ 7 w 44"/>
                <a:gd name="T19" fmla="*/ 24 h 24"/>
                <a:gd name="T20" fmla="*/ 0 w 44"/>
                <a:gd name="T2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0" y="21"/>
                  </a:moveTo>
                  <a:cubicBezTo>
                    <a:pt x="3" y="15"/>
                    <a:pt x="8" y="10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7" y="8"/>
                    <a:pt x="12" y="10"/>
                    <a:pt x="12" y="13"/>
                  </a:cubicBezTo>
                  <a:cubicBezTo>
                    <a:pt x="11" y="14"/>
                    <a:pt x="8" y="15"/>
                    <a:pt x="10" y="17"/>
                  </a:cubicBezTo>
                  <a:cubicBezTo>
                    <a:pt x="12" y="19"/>
                    <a:pt x="15" y="18"/>
                    <a:pt x="16" y="16"/>
                  </a:cubicBezTo>
                  <a:cubicBezTo>
                    <a:pt x="19" y="13"/>
                    <a:pt x="21" y="9"/>
                    <a:pt x="23" y="5"/>
                  </a:cubicBezTo>
                  <a:cubicBezTo>
                    <a:pt x="24" y="1"/>
                    <a:pt x="26" y="0"/>
                    <a:pt x="30" y="3"/>
                  </a:cubicBezTo>
                  <a:cubicBezTo>
                    <a:pt x="34" y="7"/>
                    <a:pt x="40" y="4"/>
                    <a:pt x="44" y="8"/>
                  </a:cubicBezTo>
                  <a:cubicBezTo>
                    <a:pt x="34" y="19"/>
                    <a:pt x="22" y="23"/>
                    <a:pt x="7" y="24"/>
                  </a:cubicBezTo>
                  <a:cubicBezTo>
                    <a:pt x="5" y="24"/>
                    <a:pt x="2" y="23"/>
                    <a:pt x="0" y="21"/>
                  </a:cubicBezTo>
                  <a:close/>
                </a:path>
              </a:pathLst>
            </a:custGeom>
            <a:solidFill>
              <a:srgbClr val="4A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38" name="Freeform 125"/>
            <p:cNvSpPr>
              <a:spLocks/>
            </p:cNvSpPr>
            <p:nvPr userDrawn="1"/>
          </p:nvSpPr>
          <p:spPr bwMode="auto">
            <a:xfrm>
              <a:off x="15225713" y="1144588"/>
              <a:ext cx="93663" cy="141287"/>
            </a:xfrm>
            <a:custGeom>
              <a:avLst/>
              <a:gdLst>
                <a:gd name="T0" fmla="*/ 0 w 37"/>
                <a:gd name="T1" fmla="*/ 0 h 56"/>
                <a:gd name="T2" fmla="*/ 37 w 37"/>
                <a:gd name="T3" fmla="*/ 43 h 56"/>
                <a:gd name="T4" fmla="*/ 32 w 37"/>
                <a:gd name="T5" fmla="*/ 56 h 56"/>
                <a:gd name="T6" fmla="*/ 16 w 37"/>
                <a:gd name="T7" fmla="*/ 34 h 56"/>
                <a:gd name="T8" fmla="*/ 0 w 37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6">
                  <a:moveTo>
                    <a:pt x="0" y="0"/>
                  </a:moveTo>
                  <a:cubicBezTo>
                    <a:pt x="11" y="15"/>
                    <a:pt x="23" y="30"/>
                    <a:pt x="37" y="43"/>
                  </a:cubicBezTo>
                  <a:cubicBezTo>
                    <a:pt x="35" y="48"/>
                    <a:pt x="33" y="52"/>
                    <a:pt x="32" y="56"/>
                  </a:cubicBezTo>
                  <a:cubicBezTo>
                    <a:pt x="24" y="51"/>
                    <a:pt x="20" y="42"/>
                    <a:pt x="16" y="34"/>
                  </a:cubicBezTo>
                  <a:cubicBezTo>
                    <a:pt x="10" y="23"/>
                    <a:pt x="3" y="12"/>
                    <a:pt x="0" y="0"/>
                  </a:cubicBezTo>
                  <a:close/>
                </a:path>
              </a:pathLst>
            </a:custGeom>
            <a:solidFill>
              <a:srgbClr val="E1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40" name="Freeform 127"/>
            <p:cNvSpPr>
              <a:spLocks/>
            </p:cNvSpPr>
            <p:nvPr userDrawn="1"/>
          </p:nvSpPr>
          <p:spPr bwMode="auto">
            <a:xfrm>
              <a:off x="15367000" y="1154113"/>
              <a:ext cx="84138" cy="128587"/>
            </a:xfrm>
            <a:custGeom>
              <a:avLst/>
              <a:gdLst>
                <a:gd name="T0" fmla="*/ 6 w 33"/>
                <a:gd name="T1" fmla="*/ 51 h 51"/>
                <a:gd name="T2" fmla="*/ 5 w 33"/>
                <a:gd name="T3" fmla="*/ 51 h 51"/>
                <a:gd name="T4" fmla="*/ 8 w 33"/>
                <a:gd name="T5" fmla="*/ 30 h 51"/>
                <a:gd name="T6" fmla="*/ 33 w 33"/>
                <a:gd name="T7" fmla="*/ 0 h 51"/>
                <a:gd name="T8" fmla="*/ 20 w 33"/>
                <a:gd name="T9" fmla="*/ 29 h 51"/>
                <a:gd name="T10" fmla="*/ 6 w 3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51">
                  <a:moveTo>
                    <a:pt x="6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0" y="40"/>
                    <a:pt x="0" y="38"/>
                    <a:pt x="8" y="30"/>
                  </a:cubicBezTo>
                  <a:cubicBezTo>
                    <a:pt x="17" y="21"/>
                    <a:pt x="25" y="10"/>
                    <a:pt x="33" y="0"/>
                  </a:cubicBezTo>
                  <a:cubicBezTo>
                    <a:pt x="31" y="11"/>
                    <a:pt x="25" y="19"/>
                    <a:pt x="20" y="29"/>
                  </a:cubicBezTo>
                  <a:cubicBezTo>
                    <a:pt x="16" y="36"/>
                    <a:pt x="11" y="43"/>
                    <a:pt x="6" y="51"/>
                  </a:cubicBezTo>
                  <a:close/>
                </a:path>
              </a:pathLst>
            </a:custGeom>
            <a:solidFill>
              <a:srgbClr val="DF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</p:grpSp>
      <p:sp>
        <p:nvSpPr>
          <p:cNvPr id="128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1859" y="9838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8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43833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0"/>
          <a:stretch/>
        </p:blipFill>
        <p:spPr>
          <a:xfrm>
            <a:off x="0" y="1"/>
            <a:ext cx="24384000" cy="1371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43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t="12646" r="1258" b="4174"/>
          <a:stretch/>
        </p:blipFill>
        <p:spPr>
          <a:xfrm>
            <a:off x="0" y="-1"/>
            <a:ext cx="24393380" cy="1371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21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t="1140" r="-115" b="19835"/>
          <a:stretch/>
        </p:blipFill>
        <p:spPr>
          <a:xfrm>
            <a:off x="-1" y="0"/>
            <a:ext cx="2438400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02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45755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4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D1F28B-3B5B-B64E-B7B5-231EC21F9B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545675" y="12496800"/>
            <a:ext cx="895350" cy="4826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7E08387A-529A-CB42-A4EF-BC0CAC5B45B9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07823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9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64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A30BAA0-9715-4A47-B841-42D1F588763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61413" y="529149"/>
            <a:ext cx="23234582" cy="5817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418166F-C934-4F81-A39C-A5F7582CFD4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717055" y="5129808"/>
            <a:ext cx="4323018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5D573E4-0202-4539-B345-5970DF86693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256933" y="5129808"/>
            <a:ext cx="4323018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F85210D-93A7-4DA0-A592-6662DD0592D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2796811" y="5129808"/>
            <a:ext cx="4323018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320930C-81C7-4D3C-A0E0-5CEAA936BB49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8336687" y="5129808"/>
            <a:ext cx="4323018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3092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64965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10040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246957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708021" y="2263183"/>
            <a:ext cx="7121534" cy="10805122"/>
          </a:xfrm>
          <a:prstGeom prst="roundRect">
            <a:avLst>
              <a:gd name="adj" fmla="val 3968"/>
            </a:avLst>
          </a:prstGeom>
          <a:solidFill>
            <a:srgbClr val="473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2"/>
          </a:p>
        </p:txBody>
      </p:sp>
      <p:sp>
        <p:nvSpPr>
          <p:cNvPr id="4" name="Rounded Rectangle 3"/>
          <p:cNvSpPr/>
          <p:nvPr userDrawn="1"/>
        </p:nvSpPr>
        <p:spPr>
          <a:xfrm>
            <a:off x="1063866" y="2695000"/>
            <a:ext cx="307736" cy="10030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2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6114355" y="2553306"/>
            <a:ext cx="1371698" cy="137029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2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1423408" y="3320596"/>
            <a:ext cx="446449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1423408" y="4301092"/>
            <a:ext cx="44644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442457" y="11663044"/>
            <a:ext cx="6387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https://www.plantillaspower-point.com/</a:t>
            </a:r>
            <a:endParaRPr lang="ko-KR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1442458" y="8946816"/>
            <a:ext cx="543459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6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56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9754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9460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4614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6403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51557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246710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9460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4614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56403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51557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246710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AA15F0D7-3D1E-604A-8F96-2F394D01FF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2545675" y="12496800"/>
            <a:ext cx="895350" cy="4826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B9AF0925-8106-4940-8E5F-C5341D3D11C7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2AC7D35-E33A-254A-90FD-4423357F2DD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60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57ADC55D-C03A-E14C-9788-0E97215DF46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4614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CFFA1D7-1F06-F843-AE7D-9C07A8B874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6403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B49BC879-9405-114E-8245-5543C6D9851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1557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4C837CB-2703-2043-B15F-253D54E811A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46710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67AF901E-C77C-A248-B411-3E090D2639A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541864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EF18A10-15C2-F048-9FA8-5E20729BD57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837017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2339AFB4-6D48-3947-8B8B-CADDF32111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132171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F76184BF-AC27-1942-BE6E-895523372C6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41864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6F6694EF-E974-A942-B7E3-F710E3A3816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837017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6335D8EC-CC97-3B4D-AA5F-A72367D7E3E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132171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A1A57784-7E7B-8748-BD32-B86FE9657A1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541864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A6AB9F3-7873-0D47-AD97-B4FEC3F238E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837017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CEB2EE4-C264-6248-AA31-6B5D88F7162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32171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FB9D20F1-A3AE-5940-BFDB-0B570EC1C05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9460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931C59F5-E3E6-F844-82C3-B53DB57CAD6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64614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E6EEEE97-4F75-4348-A6DE-9FE5E1BD2A2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56403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8507A845-C9D2-8B45-B6A6-61866CE878B9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51557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5709C64F-F41D-1E41-BF73-BC2C3900B89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246710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D0141023-19AE-2B41-A2A1-555156EB55B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541864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05277ADF-7D60-CF4C-931A-EDE7DBFAEA2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837017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9F3F2201-1663-E741-9A4E-9B45F0F2924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2132171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4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>
            <a:extLst>
              <a:ext uri="{FF2B5EF4-FFF2-40B4-BE49-F238E27FC236}">
                <a16:creationId xmlns:a16="http://schemas.microsoft.com/office/drawing/2014/main" id="{197049DB-484C-AA4E-9C0B-D4B0B1ED601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2545675" y="12496800"/>
            <a:ext cx="895350" cy="4826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C29B0FFC-00BC-E745-8C6C-B51A84DB6E55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C4468533-0CD9-B046-BE5F-E40CAE01F0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60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824A02B-E8F9-2743-8997-FDCF48BFB8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4614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80D0BE8-461C-2842-BCB2-161F29E62A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403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170876D-EF58-0842-BEAB-C5A3B38091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1557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47C1E2B4-650B-154E-8A87-FECF1E7DA1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6710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84B28952-8D96-1E4D-BE40-80EA02AC47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460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5D4A51E7-EBAD-FD48-99B5-B3478D5C81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4614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861D510-BC3A-A64C-AC91-D78EDAF1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6403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98CDA4D-27D5-F74F-BFC2-C0B31FEC31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1557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BF5896B8-9260-254B-9384-EBCE9DF59C9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46710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9BBE37E-0E5E-8B48-A8EC-A4CE01B9A17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60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6A401301-4176-DB4A-AA9B-272A4CDD016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4614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A0773AA5-9FB8-3F40-BE0D-1D228B49FF0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6403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2E280899-3696-BE45-8160-65EB1BED669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1557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35FFA4BB-FFAB-544A-893F-CCD3E14237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46710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78E33AA-6947-924B-9510-5198CBACEB7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541864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0D69DF5E-8432-2142-B05B-97F29942749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837017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ED5FEFF-6B96-BF4A-A26E-C52946F6A37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132171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167363AB-DCA0-7644-8F2C-DDC90104F56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41864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352B3AC0-BD98-954C-8F39-78A708816C2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837017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A323FBD9-0B49-864C-BCF9-6C3DC7C9587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132171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35741964-03F1-7644-B45B-6C2384AEF37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541864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007CAA6C-216F-044E-BFD7-514768ACEC5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837017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F96DE5EF-6AB5-D449-B7FE-3B701A3B0F5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32171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15197FF6-52B0-E74A-BBB8-34E21B1B809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9460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C5D293E5-E72D-C04A-9C0F-90CDB643191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64614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CFA732A3-9ADB-E947-BB80-DBA19DA193F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56403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30B3F90A-7574-D941-8855-AAFB1263EBC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51557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6D05DD81-B307-5D42-8027-7D90CD73B44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246710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F1D1031C-D66A-5443-92B2-37B18001C0F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541864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9E3CF239-E26E-0C4F-B7D4-46A06E1C769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837017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A1BE37E2-B8E8-BC46-BB53-0E40B61F8D9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2132171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5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3866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 userDrawn="1"/>
        </p:nvSpPr>
        <p:spPr bwMode="auto">
          <a:xfrm>
            <a:off x="693966" y="277780"/>
            <a:ext cx="1168400" cy="1406524"/>
          </a:xfrm>
          <a:custGeom>
            <a:avLst/>
            <a:gdLst>
              <a:gd name="T0" fmla="*/ 44 w 155"/>
              <a:gd name="T1" fmla="*/ 179 h 187"/>
              <a:gd name="T2" fmla="*/ 35 w 155"/>
              <a:gd name="T3" fmla="*/ 187 h 187"/>
              <a:gd name="T4" fmla="*/ 29 w 155"/>
              <a:gd name="T5" fmla="*/ 179 h 187"/>
              <a:gd name="T6" fmla="*/ 24 w 155"/>
              <a:gd name="T7" fmla="*/ 177 h 187"/>
              <a:gd name="T8" fmla="*/ 21 w 155"/>
              <a:gd name="T9" fmla="*/ 174 h 187"/>
              <a:gd name="T10" fmla="*/ 7 w 155"/>
              <a:gd name="T11" fmla="*/ 133 h 187"/>
              <a:gd name="T12" fmla="*/ 1 w 155"/>
              <a:gd name="T13" fmla="*/ 89 h 187"/>
              <a:gd name="T14" fmla="*/ 61 w 155"/>
              <a:gd name="T15" fmla="*/ 2 h 187"/>
              <a:gd name="T16" fmla="*/ 88 w 155"/>
              <a:gd name="T17" fmla="*/ 6 h 187"/>
              <a:gd name="T18" fmla="*/ 94 w 155"/>
              <a:gd name="T19" fmla="*/ 5 h 187"/>
              <a:gd name="T20" fmla="*/ 104 w 155"/>
              <a:gd name="T21" fmla="*/ 3 h 187"/>
              <a:gd name="T22" fmla="*/ 132 w 155"/>
              <a:gd name="T23" fmla="*/ 23 h 187"/>
              <a:gd name="T24" fmla="*/ 141 w 155"/>
              <a:gd name="T25" fmla="*/ 38 h 187"/>
              <a:gd name="T26" fmla="*/ 154 w 155"/>
              <a:gd name="T27" fmla="*/ 88 h 187"/>
              <a:gd name="T28" fmla="*/ 148 w 155"/>
              <a:gd name="T29" fmla="*/ 130 h 187"/>
              <a:gd name="T30" fmla="*/ 130 w 155"/>
              <a:gd name="T31" fmla="*/ 170 h 187"/>
              <a:gd name="T32" fmla="*/ 124 w 155"/>
              <a:gd name="T33" fmla="*/ 169 h 187"/>
              <a:gd name="T34" fmla="*/ 115 w 155"/>
              <a:gd name="T35" fmla="*/ 178 h 187"/>
              <a:gd name="T36" fmla="*/ 111 w 155"/>
              <a:gd name="T37" fmla="*/ 174 h 187"/>
              <a:gd name="T38" fmla="*/ 112 w 155"/>
              <a:gd name="T39" fmla="*/ 163 h 187"/>
              <a:gd name="T40" fmla="*/ 119 w 155"/>
              <a:gd name="T41" fmla="*/ 57 h 187"/>
              <a:gd name="T42" fmla="*/ 105 w 155"/>
              <a:gd name="T43" fmla="*/ 45 h 187"/>
              <a:gd name="T44" fmla="*/ 94 w 155"/>
              <a:gd name="T45" fmla="*/ 45 h 187"/>
              <a:gd name="T46" fmla="*/ 64 w 155"/>
              <a:gd name="T47" fmla="*/ 62 h 187"/>
              <a:gd name="T48" fmla="*/ 40 w 155"/>
              <a:gd name="T49" fmla="*/ 88 h 187"/>
              <a:gd name="T50" fmla="*/ 33 w 155"/>
              <a:gd name="T51" fmla="*/ 100 h 187"/>
              <a:gd name="T52" fmla="*/ 44 w 155"/>
              <a:gd name="T53" fmla="*/ 163 h 187"/>
              <a:gd name="T54" fmla="*/ 45 w 155"/>
              <a:gd name="T55" fmla="*/ 165 h 187"/>
              <a:gd name="T56" fmla="*/ 44 w 155"/>
              <a:gd name="T57" fmla="*/ 179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5" h="187">
                <a:moveTo>
                  <a:pt x="44" y="179"/>
                </a:moveTo>
                <a:cubicBezTo>
                  <a:pt x="39" y="180"/>
                  <a:pt x="35" y="180"/>
                  <a:pt x="35" y="187"/>
                </a:cubicBezTo>
                <a:cubicBezTo>
                  <a:pt x="32" y="184"/>
                  <a:pt x="31" y="181"/>
                  <a:pt x="29" y="179"/>
                </a:cubicBezTo>
                <a:cubicBezTo>
                  <a:pt x="28" y="178"/>
                  <a:pt x="29" y="170"/>
                  <a:pt x="24" y="177"/>
                </a:cubicBezTo>
                <a:cubicBezTo>
                  <a:pt x="24" y="179"/>
                  <a:pt x="22" y="175"/>
                  <a:pt x="21" y="174"/>
                </a:cubicBezTo>
                <a:cubicBezTo>
                  <a:pt x="14" y="161"/>
                  <a:pt x="11" y="147"/>
                  <a:pt x="7" y="133"/>
                </a:cubicBezTo>
                <a:cubicBezTo>
                  <a:pt x="4" y="119"/>
                  <a:pt x="1" y="104"/>
                  <a:pt x="1" y="89"/>
                </a:cubicBezTo>
                <a:cubicBezTo>
                  <a:pt x="0" y="48"/>
                  <a:pt x="22" y="13"/>
                  <a:pt x="61" y="2"/>
                </a:cubicBezTo>
                <a:cubicBezTo>
                  <a:pt x="70" y="0"/>
                  <a:pt x="80" y="0"/>
                  <a:pt x="88" y="6"/>
                </a:cubicBezTo>
                <a:cubicBezTo>
                  <a:pt x="91" y="7"/>
                  <a:pt x="92" y="6"/>
                  <a:pt x="94" y="5"/>
                </a:cubicBezTo>
                <a:cubicBezTo>
                  <a:pt x="97" y="2"/>
                  <a:pt x="100" y="2"/>
                  <a:pt x="104" y="3"/>
                </a:cubicBezTo>
                <a:cubicBezTo>
                  <a:pt x="116" y="7"/>
                  <a:pt x="125" y="13"/>
                  <a:pt x="132" y="23"/>
                </a:cubicBezTo>
                <a:cubicBezTo>
                  <a:pt x="135" y="28"/>
                  <a:pt x="138" y="33"/>
                  <a:pt x="141" y="38"/>
                </a:cubicBezTo>
                <a:cubicBezTo>
                  <a:pt x="151" y="53"/>
                  <a:pt x="155" y="70"/>
                  <a:pt x="154" y="88"/>
                </a:cubicBezTo>
                <a:cubicBezTo>
                  <a:pt x="152" y="102"/>
                  <a:pt x="155" y="116"/>
                  <a:pt x="148" y="130"/>
                </a:cubicBezTo>
                <a:cubicBezTo>
                  <a:pt x="142" y="143"/>
                  <a:pt x="138" y="157"/>
                  <a:pt x="130" y="170"/>
                </a:cubicBezTo>
                <a:cubicBezTo>
                  <a:pt x="128" y="165"/>
                  <a:pt x="126" y="165"/>
                  <a:pt x="124" y="169"/>
                </a:cubicBezTo>
                <a:cubicBezTo>
                  <a:pt x="121" y="172"/>
                  <a:pt x="118" y="175"/>
                  <a:pt x="115" y="178"/>
                </a:cubicBezTo>
                <a:cubicBezTo>
                  <a:pt x="112" y="179"/>
                  <a:pt x="111" y="177"/>
                  <a:pt x="111" y="174"/>
                </a:cubicBezTo>
                <a:cubicBezTo>
                  <a:pt x="110" y="170"/>
                  <a:pt x="110" y="166"/>
                  <a:pt x="112" y="163"/>
                </a:cubicBezTo>
                <a:cubicBezTo>
                  <a:pt x="129" y="128"/>
                  <a:pt x="129" y="93"/>
                  <a:pt x="119" y="57"/>
                </a:cubicBezTo>
                <a:cubicBezTo>
                  <a:pt x="117" y="49"/>
                  <a:pt x="111" y="47"/>
                  <a:pt x="105" y="45"/>
                </a:cubicBezTo>
                <a:cubicBezTo>
                  <a:pt x="101" y="45"/>
                  <a:pt x="98" y="45"/>
                  <a:pt x="94" y="45"/>
                </a:cubicBezTo>
                <a:cubicBezTo>
                  <a:pt x="80" y="44"/>
                  <a:pt x="70" y="49"/>
                  <a:pt x="64" y="62"/>
                </a:cubicBezTo>
                <a:cubicBezTo>
                  <a:pt x="59" y="73"/>
                  <a:pt x="50" y="82"/>
                  <a:pt x="40" y="88"/>
                </a:cubicBezTo>
                <a:cubicBezTo>
                  <a:pt x="35" y="91"/>
                  <a:pt x="34" y="95"/>
                  <a:pt x="33" y="100"/>
                </a:cubicBezTo>
                <a:cubicBezTo>
                  <a:pt x="32" y="122"/>
                  <a:pt x="31" y="144"/>
                  <a:pt x="44" y="163"/>
                </a:cubicBezTo>
                <a:cubicBezTo>
                  <a:pt x="45" y="164"/>
                  <a:pt x="45" y="164"/>
                  <a:pt x="45" y="165"/>
                </a:cubicBezTo>
                <a:cubicBezTo>
                  <a:pt x="46" y="170"/>
                  <a:pt x="47" y="175"/>
                  <a:pt x="44" y="179"/>
                </a:cubicBezTo>
                <a:close/>
              </a:path>
            </a:pathLst>
          </a:custGeom>
          <a:solidFill>
            <a:srgbClr val="654D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01867" y="1776381"/>
            <a:ext cx="1774826" cy="857250"/>
          </a:xfrm>
          <a:custGeom>
            <a:avLst/>
            <a:gdLst>
              <a:gd name="T0" fmla="*/ 229 w 236"/>
              <a:gd name="T1" fmla="*/ 37 h 114"/>
              <a:gd name="T2" fmla="*/ 197 w 236"/>
              <a:gd name="T3" fmla="*/ 97 h 114"/>
              <a:gd name="T4" fmla="*/ 108 w 236"/>
              <a:gd name="T5" fmla="*/ 113 h 114"/>
              <a:gd name="T6" fmla="*/ 41 w 236"/>
              <a:gd name="T7" fmla="*/ 99 h 114"/>
              <a:gd name="T8" fmla="*/ 21 w 236"/>
              <a:gd name="T9" fmla="*/ 86 h 114"/>
              <a:gd name="T10" fmla="*/ 5 w 236"/>
              <a:gd name="T11" fmla="*/ 37 h 114"/>
              <a:gd name="T12" fmla="*/ 51 w 236"/>
              <a:gd name="T13" fmla="*/ 1 h 114"/>
              <a:gd name="T14" fmla="*/ 52 w 236"/>
              <a:gd name="T15" fmla="*/ 8 h 114"/>
              <a:gd name="T16" fmla="*/ 38 w 236"/>
              <a:gd name="T17" fmla="*/ 45 h 114"/>
              <a:gd name="T18" fmla="*/ 49 w 236"/>
              <a:gd name="T19" fmla="*/ 56 h 114"/>
              <a:gd name="T20" fmla="*/ 62 w 236"/>
              <a:gd name="T21" fmla="*/ 55 h 114"/>
              <a:gd name="T22" fmla="*/ 66 w 236"/>
              <a:gd name="T23" fmla="*/ 62 h 114"/>
              <a:gd name="T24" fmla="*/ 58 w 236"/>
              <a:gd name="T25" fmla="*/ 71 h 114"/>
              <a:gd name="T26" fmla="*/ 57 w 236"/>
              <a:gd name="T27" fmla="*/ 79 h 114"/>
              <a:gd name="T28" fmla="*/ 113 w 236"/>
              <a:gd name="T29" fmla="*/ 105 h 114"/>
              <a:gd name="T30" fmla="*/ 120 w 236"/>
              <a:gd name="T31" fmla="*/ 104 h 114"/>
              <a:gd name="T32" fmla="*/ 152 w 236"/>
              <a:gd name="T33" fmla="*/ 98 h 114"/>
              <a:gd name="T34" fmla="*/ 162 w 236"/>
              <a:gd name="T35" fmla="*/ 90 h 114"/>
              <a:gd name="T36" fmla="*/ 176 w 236"/>
              <a:gd name="T37" fmla="*/ 79 h 114"/>
              <a:gd name="T38" fmla="*/ 176 w 236"/>
              <a:gd name="T39" fmla="*/ 71 h 114"/>
              <a:gd name="T40" fmla="*/ 168 w 236"/>
              <a:gd name="T41" fmla="*/ 63 h 114"/>
              <a:gd name="T42" fmla="*/ 172 w 236"/>
              <a:gd name="T43" fmla="*/ 55 h 114"/>
              <a:gd name="T44" fmla="*/ 185 w 236"/>
              <a:gd name="T45" fmla="*/ 56 h 114"/>
              <a:gd name="T46" fmla="*/ 195 w 236"/>
              <a:gd name="T47" fmla="*/ 47 h 114"/>
              <a:gd name="T48" fmla="*/ 181 w 236"/>
              <a:gd name="T49" fmla="*/ 9 h 114"/>
              <a:gd name="T50" fmla="*/ 180 w 236"/>
              <a:gd name="T51" fmla="*/ 0 h 114"/>
              <a:gd name="T52" fmla="*/ 217 w 236"/>
              <a:gd name="T53" fmla="*/ 21 h 114"/>
              <a:gd name="T54" fmla="*/ 229 w 236"/>
              <a:gd name="T55" fmla="*/ 3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6" h="114">
                <a:moveTo>
                  <a:pt x="229" y="37"/>
                </a:moveTo>
                <a:cubicBezTo>
                  <a:pt x="236" y="63"/>
                  <a:pt x="225" y="84"/>
                  <a:pt x="197" y="97"/>
                </a:cubicBezTo>
                <a:cubicBezTo>
                  <a:pt x="168" y="110"/>
                  <a:pt x="139" y="114"/>
                  <a:pt x="108" y="113"/>
                </a:cubicBezTo>
                <a:cubicBezTo>
                  <a:pt x="85" y="112"/>
                  <a:pt x="62" y="108"/>
                  <a:pt x="41" y="99"/>
                </a:cubicBezTo>
                <a:cubicBezTo>
                  <a:pt x="34" y="95"/>
                  <a:pt x="27" y="91"/>
                  <a:pt x="21" y="86"/>
                </a:cubicBezTo>
                <a:cubicBezTo>
                  <a:pt x="4" y="73"/>
                  <a:pt x="0" y="56"/>
                  <a:pt x="5" y="37"/>
                </a:cubicBezTo>
                <a:cubicBezTo>
                  <a:pt x="15" y="18"/>
                  <a:pt x="32" y="8"/>
                  <a:pt x="51" y="1"/>
                </a:cubicBezTo>
                <a:cubicBezTo>
                  <a:pt x="54" y="4"/>
                  <a:pt x="54" y="4"/>
                  <a:pt x="52" y="8"/>
                </a:cubicBezTo>
                <a:cubicBezTo>
                  <a:pt x="46" y="20"/>
                  <a:pt x="41" y="32"/>
                  <a:pt x="38" y="45"/>
                </a:cubicBezTo>
                <a:cubicBezTo>
                  <a:pt x="35" y="57"/>
                  <a:pt x="37" y="59"/>
                  <a:pt x="49" y="56"/>
                </a:cubicBezTo>
                <a:cubicBezTo>
                  <a:pt x="54" y="56"/>
                  <a:pt x="58" y="54"/>
                  <a:pt x="62" y="55"/>
                </a:cubicBezTo>
                <a:cubicBezTo>
                  <a:pt x="68" y="55"/>
                  <a:pt x="69" y="57"/>
                  <a:pt x="66" y="62"/>
                </a:cubicBezTo>
                <a:cubicBezTo>
                  <a:pt x="64" y="65"/>
                  <a:pt x="60" y="68"/>
                  <a:pt x="58" y="71"/>
                </a:cubicBezTo>
                <a:cubicBezTo>
                  <a:pt x="55" y="74"/>
                  <a:pt x="54" y="77"/>
                  <a:pt x="57" y="79"/>
                </a:cubicBezTo>
                <a:cubicBezTo>
                  <a:pt x="74" y="93"/>
                  <a:pt x="90" y="108"/>
                  <a:pt x="113" y="105"/>
                </a:cubicBezTo>
                <a:cubicBezTo>
                  <a:pt x="116" y="105"/>
                  <a:pt x="118" y="103"/>
                  <a:pt x="120" y="104"/>
                </a:cubicBezTo>
                <a:cubicBezTo>
                  <a:pt x="132" y="107"/>
                  <a:pt x="142" y="104"/>
                  <a:pt x="152" y="98"/>
                </a:cubicBezTo>
                <a:cubicBezTo>
                  <a:pt x="156" y="96"/>
                  <a:pt x="159" y="93"/>
                  <a:pt x="162" y="90"/>
                </a:cubicBezTo>
                <a:cubicBezTo>
                  <a:pt x="167" y="87"/>
                  <a:pt x="172" y="84"/>
                  <a:pt x="176" y="79"/>
                </a:cubicBezTo>
                <a:cubicBezTo>
                  <a:pt x="178" y="77"/>
                  <a:pt x="179" y="74"/>
                  <a:pt x="176" y="71"/>
                </a:cubicBezTo>
                <a:cubicBezTo>
                  <a:pt x="173" y="69"/>
                  <a:pt x="170" y="66"/>
                  <a:pt x="168" y="63"/>
                </a:cubicBezTo>
                <a:cubicBezTo>
                  <a:pt x="165" y="58"/>
                  <a:pt x="166" y="55"/>
                  <a:pt x="172" y="55"/>
                </a:cubicBezTo>
                <a:cubicBezTo>
                  <a:pt x="177" y="54"/>
                  <a:pt x="181" y="55"/>
                  <a:pt x="185" y="56"/>
                </a:cubicBezTo>
                <a:cubicBezTo>
                  <a:pt x="195" y="59"/>
                  <a:pt x="197" y="57"/>
                  <a:pt x="195" y="47"/>
                </a:cubicBezTo>
                <a:cubicBezTo>
                  <a:pt x="193" y="34"/>
                  <a:pt x="188" y="21"/>
                  <a:pt x="181" y="9"/>
                </a:cubicBezTo>
                <a:cubicBezTo>
                  <a:pt x="180" y="6"/>
                  <a:pt x="177" y="3"/>
                  <a:pt x="180" y="0"/>
                </a:cubicBezTo>
                <a:cubicBezTo>
                  <a:pt x="193" y="5"/>
                  <a:pt x="206" y="11"/>
                  <a:pt x="217" y="21"/>
                </a:cubicBezTo>
                <a:cubicBezTo>
                  <a:pt x="222" y="25"/>
                  <a:pt x="226" y="31"/>
                  <a:pt x="229" y="37"/>
                </a:cubicBezTo>
                <a:close/>
              </a:path>
            </a:pathLst>
          </a:custGeom>
          <a:solidFill>
            <a:srgbClr val="3332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973367" y="1490630"/>
            <a:ext cx="615950" cy="796924"/>
          </a:xfrm>
          <a:custGeom>
            <a:avLst/>
            <a:gdLst>
              <a:gd name="T0" fmla="*/ 7 w 82"/>
              <a:gd name="T1" fmla="*/ 18 h 106"/>
              <a:gd name="T2" fmla="*/ 7 w 82"/>
              <a:gd name="T3" fmla="*/ 3 h 106"/>
              <a:gd name="T4" fmla="*/ 17 w 82"/>
              <a:gd name="T5" fmla="*/ 12 h 106"/>
              <a:gd name="T6" fmla="*/ 34 w 82"/>
              <a:gd name="T7" fmla="*/ 26 h 106"/>
              <a:gd name="T8" fmla="*/ 59 w 82"/>
              <a:gd name="T9" fmla="*/ 18 h 106"/>
              <a:gd name="T10" fmla="*/ 71 w 82"/>
              <a:gd name="T11" fmla="*/ 4 h 106"/>
              <a:gd name="T12" fmla="*/ 76 w 82"/>
              <a:gd name="T13" fmla="*/ 2 h 106"/>
              <a:gd name="T14" fmla="*/ 78 w 82"/>
              <a:gd name="T15" fmla="*/ 17 h 106"/>
              <a:gd name="T16" fmla="*/ 76 w 82"/>
              <a:gd name="T17" fmla="*/ 25 h 106"/>
              <a:gd name="T18" fmla="*/ 68 w 82"/>
              <a:gd name="T19" fmla="*/ 65 h 106"/>
              <a:gd name="T20" fmla="*/ 45 w 82"/>
              <a:gd name="T21" fmla="*/ 97 h 106"/>
              <a:gd name="T22" fmla="*/ 60 w 82"/>
              <a:gd name="T23" fmla="*/ 83 h 106"/>
              <a:gd name="T24" fmla="*/ 43 w 82"/>
              <a:gd name="T25" fmla="*/ 105 h 106"/>
              <a:gd name="T26" fmla="*/ 38 w 82"/>
              <a:gd name="T27" fmla="*/ 105 h 106"/>
              <a:gd name="T28" fmla="*/ 22 w 82"/>
              <a:gd name="T29" fmla="*/ 86 h 106"/>
              <a:gd name="T30" fmla="*/ 22 w 82"/>
              <a:gd name="T31" fmla="*/ 83 h 106"/>
              <a:gd name="T32" fmla="*/ 34 w 82"/>
              <a:gd name="T33" fmla="*/ 92 h 106"/>
              <a:gd name="T34" fmla="*/ 13 w 82"/>
              <a:gd name="T35" fmla="*/ 63 h 106"/>
              <a:gd name="T36" fmla="*/ 6 w 82"/>
              <a:gd name="T37" fmla="*/ 24 h 106"/>
              <a:gd name="T38" fmla="*/ 7 w 82"/>
              <a:gd name="T39" fmla="*/ 1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2" h="106">
                <a:moveTo>
                  <a:pt x="7" y="18"/>
                </a:moveTo>
                <a:cubicBezTo>
                  <a:pt x="7" y="13"/>
                  <a:pt x="7" y="8"/>
                  <a:pt x="7" y="3"/>
                </a:cubicBezTo>
                <a:cubicBezTo>
                  <a:pt x="12" y="4"/>
                  <a:pt x="14" y="9"/>
                  <a:pt x="17" y="12"/>
                </a:cubicBezTo>
                <a:cubicBezTo>
                  <a:pt x="22" y="18"/>
                  <a:pt x="27" y="23"/>
                  <a:pt x="34" y="26"/>
                </a:cubicBezTo>
                <a:cubicBezTo>
                  <a:pt x="44" y="29"/>
                  <a:pt x="52" y="25"/>
                  <a:pt x="59" y="18"/>
                </a:cubicBezTo>
                <a:cubicBezTo>
                  <a:pt x="63" y="14"/>
                  <a:pt x="68" y="9"/>
                  <a:pt x="71" y="4"/>
                </a:cubicBezTo>
                <a:cubicBezTo>
                  <a:pt x="73" y="3"/>
                  <a:pt x="74" y="0"/>
                  <a:pt x="76" y="2"/>
                </a:cubicBezTo>
                <a:cubicBezTo>
                  <a:pt x="76" y="7"/>
                  <a:pt x="72" y="13"/>
                  <a:pt x="78" y="17"/>
                </a:cubicBezTo>
                <a:cubicBezTo>
                  <a:pt x="75" y="20"/>
                  <a:pt x="75" y="22"/>
                  <a:pt x="76" y="25"/>
                </a:cubicBezTo>
                <a:cubicBezTo>
                  <a:pt x="82" y="40"/>
                  <a:pt x="76" y="53"/>
                  <a:pt x="68" y="65"/>
                </a:cubicBezTo>
                <a:cubicBezTo>
                  <a:pt x="61" y="76"/>
                  <a:pt x="53" y="86"/>
                  <a:pt x="45" y="97"/>
                </a:cubicBezTo>
                <a:cubicBezTo>
                  <a:pt x="52" y="94"/>
                  <a:pt x="54" y="86"/>
                  <a:pt x="60" y="83"/>
                </a:cubicBezTo>
                <a:cubicBezTo>
                  <a:pt x="60" y="90"/>
                  <a:pt x="49" y="104"/>
                  <a:pt x="43" y="105"/>
                </a:cubicBezTo>
                <a:cubicBezTo>
                  <a:pt x="41" y="106"/>
                  <a:pt x="39" y="106"/>
                  <a:pt x="38" y="105"/>
                </a:cubicBezTo>
                <a:cubicBezTo>
                  <a:pt x="31" y="100"/>
                  <a:pt x="25" y="94"/>
                  <a:pt x="22" y="86"/>
                </a:cubicBezTo>
                <a:cubicBezTo>
                  <a:pt x="21" y="85"/>
                  <a:pt x="22" y="84"/>
                  <a:pt x="22" y="83"/>
                </a:cubicBezTo>
                <a:cubicBezTo>
                  <a:pt x="27" y="85"/>
                  <a:pt x="28" y="90"/>
                  <a:pt x="34" y="92"/>
                </a:cubicBezTo>
                <a:cubicBezTo>
                  <a:pt x="26" y="82"/>
                  <a:pt x="19" y="73"/>
                  <a:pt x="13" y="63"/>
                </a:cubicBezTo>
                <a:cubicBezTo>
                  <a:pt x="6" y="51"/>
                  <a:pt x="0" y="39"/>
                  <a:pt x="6" y="24"/>
                </a:cubicBezTo>
                <a:cubicBezTo>
                  <a:pt x="7" y="22"/>
                  <a:pt x="7" y="20"/>
                  <a:pt x="7" y="18"/>
                </a:cubicBezTo>
                <a:close/>
              </a:path>
            </a:pathLst>
          </a:custGeom>
          <a:solidFill>
            <a:srgbClr val="E2AE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18" name="Freeform 18"/>
          <p:cNvSpPr>
            <a:spLocks/>
          </p:cNvSpPr>
          <p:nvPr userDrawn="1"/>
        </p:nvSpPr>
        <p:spPr bwMode="auto">
          <a:xfrm>
            <a:off x="665392" y="1662081"/>
            <a:ext cx="609600" cy="933450"/>
          </a:xfrm>
          <a:custGeom>
            <a:avLst/>
            <a:gdLst>
              <a:gd name="T0" fmla="*/ 80 w 81"/>
              <a:gd name="T1" fmla="*/ 121 h 124"/>
              <a:gd name="T2" fmla="*/ 51 w 81"/>
              <a:gd name="T3" fmla="*/ 117 h 124"/>
              <a:gd name="T4" fmla="*/ 22 w 81"/>
              <a:gd name="T5" fmla="*/ 97 h 124"/>
              <a:gd name="T6" fmla="*/ 22 w 81"/>
              <a:gd name="T7" fmla="*/ 84 h 124"/>
              <a:gd name="T8" fmla="*/ 27 w 81"/>
              <a:gd name="T9" fmla="*/ 79 h 124"/>
              <a:gd name="T10" fmla="*/ 31 w 81"/>
              <a:gd name="T11" fmla="*/ 72 h 124"/>
              <a:gd name="T12" fmla="*/ 23 w 81"/>
              <a:gd name="T13" fmla="*/ 72 h 124"/>
              <a:gd name="T14" fmla="*/ 5 w 81"/>
              <a:gd name="T15" fmla="*/ 74 h 124"/>
              <a:gd name="T16" fmla="*/ 0 w 81"/>
              <a:gd name="T17" fmla="*/ 69 h 124"/>
              <a:gd name="T18" fmla="*/ 9 w 81"/>
              <a:gd name="T19" fmla="*/ 35 h 124"/>
              <a:gd name="T20" fmla="*/ 17 w 81"/>
              <a:gd name="T21" fmla="*/ 21 h 124"/>
              <a:gd name="T22" fmla="*/ 16 w 81"/>
              <a:gd name="T23" fmla="*/ 16 h 124"/>
              <a:gd name="T24" fmla="*/ 27 w 81"/>
              <a:gd name="T25" fmla="*/ 5 h 124"/>
              <a:gd name="T26" fmla="*/ 34 w 81"/>
              <a:gd name="T27" fmla="*/ 1 h 124"/>
              <a:gd name="T28" fmla="*/ 17 w 81"/>
              <a:gd name="T29" fmla="*/ 46 h 124"/>
              <a:gd name="T30" fmla="*/ 34 w 81"/>
              <a:gd name="T31" fmla="*/ 41 h 124"/>
              <a:gd name="T32" fmla="*/ 38 w 81"/>
              <a:gd name="T33" fmla="*/ 48 h 124"/>
              <a:gd name="T34" fmla="*/ 69 w 81"/>
              <a:gd name="T35" fmla="*/ 103 h 124"/>
              <a:gd name="T36" fmla="*/ 78 w 81"/>
              <a:gd name="T37" fmla="*/ 114 h 124"/>
              <a:gd name="T38" fmla="*/ 80 w 81"/>
              <a:gd name="T39" fmla="*/ 121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1" h="124">
                <a:moveTo>
                  <a:pt x="80" y="121"/>
                </a:moveTo>
                <a:cubicBezTo>
                  <a:pt x="70" y="124"/>
                  <a:pt x="59" y="122"/>
                  <a:pt x="51" y="117"/>
                </a:cubicBezTo>
                <a:cubicBezTo>
                  <a:pt x="40" y="112"/>
                  <a:pt x="31" y="105"/>
                  <a:pt x="22" y="97"/>
                </a:cubicBezTo>
                <a:cubicBezTo>
                  <a:pt x="17" y="92"/>
                  <a:pt x="17" y="88"/>
                  <a:pt x="22" y="84"/>
                </a:cubicBezTo>
                <a:cubicBezTo>
                  <a:pt x="24" y="82"/>
                  <a:pt x="25" y="81"/>
                  <a:pt x="27" y="79"/>
                </a:cubicBezTo>
                <a:cubicBezTo>
                  <a:pt x="29" y="77"/>
                  <a:pt x="32" y="75"/>
                  <a:pt x="31" y="72"/>
                </a:cubicBezTo>
                <a:cubicBezTo>
                  <a:pt x="29" y="70"/>
                  <a:pt x="26" y="71"/>
                  <a:pt x="23" y="72"/>
                </a:cubicBezTo>
                <a:cubicBezTo>
                  <a:pt x="17" y="72"/>
                  <a:pt x="11" y="75"/>
                  <a:pt x="5" y="74"/>
                </a:cubicBezTo>
                <a:cubicBezTo>
                  <a:pt x="1" y="74"/>
                  <a:pt x="0" y="73"/>
                  <a:pt x="0" y="69"/>
                </a:cubicBezTo>
                <a:cubicBezTo>
                  <a:pt x="1" y="57"/>
                  <a:pt x="4" y="46"/>
                  <a:pt x="9" y="35"/>
                </a:cubicBezTo>
                <a:cubicBezTo>
                  <a:pt x="11" y="30"/>
                  <a:pt x="13" y="26"/>
                  <a:pt x="17" y="21"/>
                </a:cubicBezTo>
                <a:cubicBezTo>
                  <a:pt x="18" y="20"/>
                  <a:pt x="19" y="18"/>
                  <a:pt x="16" y="16"/>
                </a:cubicBezTo>
                <a:cubicBezTo>
                  <a:pt x="20" y="13"/>
                  <a:pt x="23" y="9"/>
                  <a:pt x="27" y="5"/>
                </a:cubicBezTo>
                <a:cubicBezTo>
                  <a:pt x="29" y="3"/>
                  <a:pt x="31" y="0"/>
                  <a:pt x="34" y="1"/>
                </a:cubicBezTo>
                <a:cubicBezTo>
                  <a:pt x="26" y="15"/>
                  <a:pt x="20" y="30"/>
                  <a:pt x="17" y="46"/>
                </a:cubicBezTo>
                <a:cubicBezTo>
                  <a:pt x="24" y="46"/>
                  <a:pt x="28" y="41"/>
                  <a:pt x="34" y="41"/>
                </a:cubicBezTo>
                <a:cubicBezTo>
                  <a:pt x="35" y="43"/>
                  <a:pt x="36" y="45"/>
                  <a:pt x="38" y="48"/>
                </a:cubicBezTo>
                <a:cubicBezTo>
                  <a:pt x="45" y="68"/>
                  <a:pt x="55" y="87"/>
                  <a:pt x="69" y="103"/>
                </a:cubicBezTo>
                <a:cubicBezTo>
                  <a:pt x="72" y="107"/>
                  <a:pt x="75" y="111"/>
                  <a:pt x="78" y="114"/>
                </a:cubicBezTo>
                <a:cubicBezTo>
                  <a:pt x="79" y="116"/>
                  <a:pt x="81" y="118"/>
                  <a:pt x="80" y="121"/>
                </a:cubicBezTo>
                <a:close/>
              </a:path>
            </a:pathLst>
          </a:custGeom>
          <a:solidFill>
            <a:srgbClr val="4A47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20" name="Freeform 20"/>
          <p:cNvSpPr>
            <a:spLocks/>
          </p:cNvSpPr>
          <p:nvPr userDrawn="1"/>
        </p:nvSpPr>
        <p:spPr bwMode="auto">
          <a:xfrm>
            <a:off x="1348017" y="1662081"/>
            <a:ext cx="542926" cy="895350"/>
          </a:xfrm>
          <a:custGeom>
            <a:avLst/>
            <a:gdLst>
              <a:gd name="T0" fmla="*/ 54 w 72"/>
              <a:gd name="T1" fmla="*/ 15 h 119"/>
              <a:gd name="T2" fmla="*/ 65 w 72"/>
              <a:gd name="T3" fmla="*/ 39 h 119"/>
              <a:gd name="T4" fmla="*/ 72 w 72"/>
              <a:gd name="T5" fmla="*/ 69 h 119"/>
              <a:gd name="T6" fmla="*/ 67 w 72"/>
              <a:gd name="T7" fmla="*/ 74 h 119"/>
              <a:gd name="T8" fmla="*/ 47 w 72"/>
              <a:gd name="T9" fmla="*/ 71 h 119"/>
              <a:gd name="T10" fmla="*/ 42 w 72"/>
              <a:gd name="T11" fmla="*/ 73 h 119"/>
              <a:gd name="T12" fmla="*/ 44 w 72"/>
              <a:gd name="T13" fmla="*/ 78 h 119"/>
              <a:gd name="T14" fmla="*/ 47 w 72"/>
              <a:gd name="T15" fmla="*/ 81 h 119"/>
              <a:gd name="T16" fmla="*/ 47 w 72"/>
              <a:gd name="T17" fmla="*/ 100 h 119"/>
              <a:gd name="T18" fmla="*/ 37 w 72"/>
              <a:gd name="T19" fmla="*/ 107 h 119"/>
              <a:gd name="T20" fmla="*/ 23 w 72"/>
              <a:gd name="T21" fmla="*/ 103 h 119"/>
              <a:gd name="T22" fmla="*/ 17 w 72"/>
              <a:gd name="T23" fmla="*/ 105 h 119"/>
              <a:gd name="T24" fmla="*/ 11 w 72"/>
              <a:gd name="T25" fmla="*/ 115 h 119"/>
              <a:gd name="T26" fmla="*/ 3 w 72"/>
              <a:gd name="T27" fmla="*/ 117 h 119"/>
              <a:gd name="T28" fmla="*/ 3 w 72"/>
              <a:gd name="T29" fmla="*/ 110 h 119"/>
              <a:gd name="T30" fmla="*/ 6 w 72"/>
              <a:gd name="T31" fmla="*/ 102 h 119"/>
              <a:gd name="T32" fmla="*/ 15 w 72"/>
              <a:gd name="T33" fmla="*/ 87 h 119"/>
              <a:gd name="T34" fmla="*/ 32 w 72"/>
              <a:gd name="T35" fmla="*/ 52 h 119"/>
              <a:gd name="T36" fmla="*/ 37 w 72"/>
              <a:gd name="T37" fmla="*/ 41 h 119"/>
              <a:gd name="T38" fmla="*/ 49 w 72"/>
              <a:gd name="T39" fmla="*/ 44 h 119"/>
              <a:gd name="T40" fmla="*/ 55 w 72"/>
              <a:gd name="T41" fmla="*/ 45 h 119"/>
              <a:gd name="T42" fmla="*/ 55 w 72"/>
              <a:gd name="T43" fmla="*/ 39 h 119"/>
              <a:gd name="T44" fmla="*/ 38 w 72"/>
              <a:gd name="T45" fmla="*/ 0 h 119"/>
              <a:gd name="T46" fmla="*/ 54 w 72"/>
              <a:gd name="T47" fmla="*/ 1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2" h="119">
                <a:moveTo>
                  <a:pt x="54" y="15"/>
                </a:moveTo>
                <a:cubicBezTo>
                  <a:pt x="55" y="24"/>
                  <a:pt x="62" y="30"/>
                  <a:pt x="65" y="39"/>
                </a:cubicBezTo>
                <a:cubicBezTo>
                  <a:pt x="68" y="49"/>
                  <a:pt x="71" y="59"/>
                  <a:pt x="72" y="69"/>
                </a:cubicBezTo>
                <a:cubicBezTo>
                  <a:pt x="72" y="73"/>
                  <a:pt x="71" y="74"/>
                  <a:pt x="67" y="74"/>
                </a:cubicBezTo>
                <a:cubicBezTo>
                  <a:pt x="60" y="75"/>
                  <a:pt x="54" y="70"/>
                  <a:pt x="47" y="71"/>
                </a:cubicBezTo>
                <a:cubicBezTo>
                  <a:pt x="45" y="72"/>
                  <a:pt x="43" y="70"/>
                  <a:pt x="42" y="73"/>
                </a:cubicBezTo>
                <a:cubicBezTo>
                  <a:pt x="41" y="75"/>
                  <a:pt x="43" y="76"/>
                  <a:pt x="44" y="78"/>
                </a:cubicBezTo>
                <a:cubicBezTo>
                  <a:pt x="45" y="79"/>
                  <a:pt x="46" y="80"/>
                  <a:pt x="47" y="81"/>
                </a:cubicBezTo>
                <a:cubicBezTo>
                  <a:pt x="57" y="91"/>
                  <a:pt x="58" y="89"/>
                  <a:pt x="47" y="100"/>
                </a:cubicBezTo>
                <a:cubicBezTo>
                  <a:pt x="44" y="103"/>
                  <a:pt x="41" y="106"/>
                  <a:pt x="37" y="107"/>
                </a:cubicBezTo>
                <a:cubicBezTo>
                  <a:pt x="32" y="106"/>
                  <a:pt x="27" y="106"/>
                  <a:pt x="23" y="103"/>
                </a:cubicBezTo>
                <a:cubicBezTo>
                  <a:pt x="20" y="102"/>
                  <a:pt x="18" y="102"/>
                  <a:pt x="17" y="105"/>
                </a:cubicBezTo>
                <a:cubicBezTo>
                  <a:pt x="15" y="109"/>
                  <a:pt x="14" y="112"/>
                  <a:pt x="11" y="115"/>
                </a:cubicBezTo>
                <a:cubicBezTo>
                  <a:pt x="9" y="117"/>
                  <a:pt x="6" y="119"/>
                  <a:pt x="3" y="117"/>
                </a:cubicBezTo>
                <a:cubicBezTo>
                  <a:pt x="0" y="115"/>
                  <a:pt x="2" y="112"/>
                  <a:pt x="3" y="110"/>
                </a:cubicBezTo>
                <a:cubicBezTo>
                  <a:pt x="4" y="107"/>
                  <a:pt x="6" y="105"/>
                  <a:pt x="6" y="102"/>
                </a:cubicBezTo>
                <a:cubicBezTo>
                  <a:pt x="8" y="96"/>
                  <a:pt x="12" y="92"/>
                  <a:pt x="15" y="87"/>
                </a:cubicBezTo>
                <a:cubicBezTo>
                  <a:pt x="22" y="76"/>
                  <a:pt x="28" y="64"/>
                  <a:pt x="32" y="52"/>
                </a:cubicBezTo>
                <a:cubicBezTo>
                  <a:pt x="35" y="49"/>
                  <a:pt x="32" y="43"/>
                  <a:pt x="37" y="41"/>
                </a:cubicBezTo>
                <a:cubicBezTo>
                  <a:pt x="41" y="40"/>
                  <a:pt x="45" y="43"/>
                  <a:pt x="49" y="44"/>
                </a:cubicBezTo>
                <a:cubicBezTo>
                  <a:pt x="51" y="45"/>
                  <a:pt x="53" y="47"/>
                  <a:pt x="55" y="45"/>
                </a:cubicBezTo>
                <a:cubicBezTo>
                  <a:pt x="57" y="44"/>
                  <a:pt x="56" y="41"/>
                  <a:pt x="55" y="39"/>
                </a:cubicBezTo>
                <a:cubicBezTo>
                  <a:pt x="51" y="26"/>
                  <a:pt x="47" y="13"/>
                  <a:pt x="38" y="0"/>
                </a:cubicBezTo>
                <a:cubicBezTo>
                  <a:pt x="46" y="4"/>
                  <a:pt x="50" y="9"/>
                  <a:pt x="54" y="15"/>
                </a:cubicBezTo>
                <a:close/>
              </a:path>
            </a:pathLst>
          </a:custGeom>
          <a:solidFill>
            <a:srgbClr val="4A47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22" name="Freeform 22"/>
          <p:cNvSpPr>
            <a:spLocks/>
          </p:cNvSpPr>
          <p:nvPr userDrawn="1"/>
        </p:nvSpPr>
        <p:spPr bwMode="auto">
          <a:xfrm>
            <a:off x="941617" y="1970054"/>
            <a:ext cx="695326" cy="619124"/>
          </a:xfrm>
          <a:custGeom>
            <a:avLst/>
            <a:gdLst>
              <a:gd name="T0" fmla="*/ 91 w 92"/>
              <a:gd name="T1" fmla="*/ 0 h 82"/>
              <a:gd name="T2" fmla="*/ 88 w 92"/>
              <a:gd name="T3" fmla="*/ 10 h 82"/>
              <a:gd name="T4" fmla="*/ 68 w 92"/>
              <a:gd name="T5" fmla="*/ 38 h 82"/>
              <a:gd name="T6" fmla="*/ 60 w 92"/>
              <a:gd name="T7" fmla="*/ 61 h 82"/>
              <a:gd name="T8" fmla="*/ 47 w 92"/>
              <a:gd name="T9" fmla="*/ 78 h 82"/>
              <a:gd name="T10" fmla="*/ 43 w 92"/>
              <a:gd name="T11" fmla="*/ 80 h 82"/>
              <a:gd name="T12" fmla="*/ 31 w 92"/>
              <a:gd name="T13" fmla="*/ 63 h 82"/>
              <a:gd name="T14" fmla="*/ 34 w 92"/>
              <a:gd name="T15" fmla="*/ 50 h 82"/>
              <a:gd name="T16" fmla="*/ 33 w 92"/>
              <a:gd name="T17" fmla="*/ 45 h 82"/>
              <a:gd name="T18" fmla="*/ 7 w 92"/>
              <a:gd name="T19" fmla="*/ 15 h 82"/>
              <a:gd name="T20" fmla="*/ 4 w 92"/>
              <a:gd name="T21" fmla="*/ 1 h 82"/>
              <a:gd name="T22" fmla="*/ 21 w 92"/>
              <a:gd name="T23" fmla="*/ 13 h 82"/>
              <a:gd name="T24" fmla="*/ 26 w 92"/>
              <a:gd name="T25" fmla="*/ 19 h 82"/>
              <a:gd name="T26" fmla="*/ 42 w 92"/>
              <a:gd name="T27" fmla="*/ 39 h 82"/>
              <a:gd name="T28" fmla="*/ 49 w 92"/>
              <a:gd name="T29" fmla="*/ 39 h 82"/>
              <a:gd name="T30" fmla="*/ 64 w 92"/>
              <a:gd name="T31" fmla="*/ 19 h 82"/>
              <a:gd name="T32" fmla="*/ 79 w 92"/>
              <a:gd name="T33" fmla="*/ 4 h 82"/>
              <a:gd name="T34" fmla="*/ 91 w 92"/>
              <a:gd name="T35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2" h="82">
                <a:moveTo>
                  <a:pt x="91" y="0"/>
                </a:moveTo>
                <a:cubicBezTo>
                  <a:pt x="88" y="3"/>
                  <a:pt x="92" y="8"/>
                  <a:pt x="88" y="10"/>
                </a:cubicBezTo>
                <a:cubicBezTo>
                  <a:pt x="84" y="21"/>
                  <a:pt x="76" y="30"/>
                  <a:pt x="68" y="38"/>
                </a:cubicBezTo>
                <a:cubicBezTo>
                  <a:pt x="60" y="45"/>
                  <a:pt x="57" y="52"/>
                  <a:pt x="60" y="61"/>
                </a:cubicBezTo>
                <a:cubicBezTo>
                  <a:pt x="57" y="68"/>
                  <a:pt x="53" y="74"/>
                  <a:pt x="47" y="78"/>
                </a:cubicBezTo>
                <a:cubicBezTo>
                  <a:pt x="46" y="78"/>
                  <a:pt x="45" y="82"/>
                  <a:pt x="43" y="80"/>
                </a:cubicBezTo>
                <a:cubicBezTo>
                  <a:pt x="41" y="73"/>
                  <a:pt x="34" y="69"/>
                  <a:pt x="31" y="63"/>
                </a:cubicBezTo>
                <a:cubicBezTo>
                  <a:pt x="30" y="58"/>
                  <a:pt x="33" y="54"/>
                  <a:pt x="34" y="50"/>
                </a:cubicBezTo>
                <a:cubicBezTo>
                  <a:pt x="36" y="47"/>
                  <a:pt x="34" y="46"/>
                  <a:pt x="33" y="45"/>
                </a:cubicBezTo>
                <a:cubicBezTo>
                  <a:pt x="23" y="36"/>
                  <a:pt x="15" y="26"/>
                  <a:pt x="7" y="15"/>
                </a:cubicBezTo>
                <a:cubicBezTo>
                  <a:pt x="4" y="11"/>
                  <a:pt x="0" y="7"/>
                  <a:pt x="4" y="1"/>
                </a:cubicBezTo>
                <a:cubicBezTo>
                  <a:pt x="12" y="2"/>
                  <a:pt x="15" y="9"/>
                  <a:pt x="21" y="13"/>
                </a:cubicBezTo>
                <a:cubicBezTo>
                  <a:pt x="23" y="15"/>
                  <a:pt x="24" y="17"/>
                  <a:pt x="26" y="19"/>
                </a:cubicBezTo>
                <a:cubicBezTo>
                  <a:pt x="30" y="27"/>
                  <a:pt x="35" y="34"/>
                  <a:pt x="42" y="39"/>
                </a:cubicBezTo>
                <a:cubicBezTo>
                  <a:pt x="45" y="41"/>
                  <a:pt x="47" y="41"/>
                  <a:pt x="49" y="39"/>
                </a:cubicBezTo>
                <a:cubicBezTo>
                  <a:pt x="55" y="33"/>
                  <a:pt x="60" y="26"/>
                  <a:pt x="64" y="19"/>
                </a:cubicBezTo>
                <a:cubicBezTo>
                  <a:pt x="69" y="14"/>
                  <a:pt x="74" y="9"/>
                  <a:pt x="79" y="4"/>
                </a:cubicBezTo>
                <a:cubicBezTo>
                  <a:pt x="82" y="1"/>
                  <a:pt x="86" y="0"/>
                  <a:pt x="91" y="0"/>
                </a:cubicBezTo>
                <a:close/>
              </a:path>
            </a:pathLst>
          </a:custGeom>
          <a:solidFill>
            <a:srgbClr val="E25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23" name="Freeform 23"/>
          <p:cNvSpPr>
            <a:spLocks/>
          </p:cNvSpPr>
          <p:nvPr userDrawn="1"/>
        </p:nvSpPr>
        <p:spPr bwMode="auto">
          <a:xfrm>
            <a:off x="913042" y="1963705"/>
            <a:ext cx="317500" cy="384174"/>
          </a:xfrm>
          <a:custGeom>
            <a:avLst/>
            <a:gdLst>
              <a:gd name="T0" fmla="*/ 8 w 42"/>
              <a:gd name="T1" fmla="*/ 2 h 51"/>
              <a:gd name="T2" fmla="*/ 12 w 42"/>
              <a:gd name="T3" fmla="*/ 15 h 51"/>
              <a:gd name="T4" fmla="*/ 39 w 42"/>
              <a:gd name="T5" fmla="*/ 45 h 51"/>
              <a:gd name="T6" fmla="*/ 40 w 42"/>
              <a:gd name="T7" fmla="*/ 51 h 51"/>
              <a:gd name="T8" fmla="*/ 33 w 42"/>
              <a:gd name="T9" fmla="*/ 46 h 51"/>
              <a:gd name="T10" fmla="*/ 3 w 42"/>
              <a:gd name="T11" fmla="*/ 7 h 51"/>
              <a:gd name="T12" fmla="*/ 1 w 42"/>
              <a:gd name="T13" fmla="*/ 1 h 51"/>
              <a:gd name="T14" fmla="*/ 8 w 42"/>
              <a:gd name="T15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51">
                <a:moveTo>
                  <a:pt x="8" y="2"/>
                </a:moveTo>
                <a:cubicBezTo>
                  <a:pt x="6" y="7"/>
                  <a:pt x="9" y="11"/>
                  <a:pt x="12" y="15"/>
                </a:cubicBezTo>
                <a:cubicBezTo>
                  <a:pt x="20" y="25"/>
                  <a:pt x="29" y="36"/>
                  <a:pt x="39" y="45"/>
                </a:cubicBezTo>
                <a:cubicBezTo>
                  <a:pt x="41" y="47"/>
                  <a:pt x="42" y="49"/>
                  <a:pt x="40" y="51"/>
                </a:cubicBezTo>
                <a:cubicBezTo>
                  <a:pt x="37" y="50"/>
                  <a:pt x="35" y="48"/>
                  <a:pt x="33" y="46"/>
                </a:cubicBezTo>
                <a:cubicBezTo>
                  <a:pt x="22" y="34"/>
                  <a:pt x="11" y="22"/>
                  <a:pt x="3" y="7"/>
                </a:cubicBezTo>
                <a:cubicBezTo>
                  <a:pt x="1" y="6"/>
                  <a:pt x="0" y="3"/>
                  <a:pt x="1" y="1"/>
                </a:cubicBezTo>
                <a:cubicBezTo>
                  <a:pt x="3" y="0"/>
                  <a:pt x="5" y="0"/>
                  <a:pt x="8" y="2"/>
                </a:cubicBezTo>
                <a:close/>
              </a:path>
            </a:pathLst>
          </a:custGeom>
          <a:solidFill>
            <a:srgbClr val="AD4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919392" y="592104"/>
            <a:ext cx="762000" cy="1152524"/>
          </a:xfrm>
          <a:custGeom>
            <a:avLst/>
            <a:gdLst>
              <a:gd name="T0" fmla="*/ 83 w 101"/>
              <a:gd name="T1" fmla="*/ 121 h 153"/>
              <a:gd name="T2" fmla="*/ 70 w 101"/>
              <a:gd name="T3" fmla="*/ 135 h 153"/>
              <a:gd name="T4" fmla="*/ 24 w 101"/>
              <a:gd name="T5" fmla="*/ 134 h 153"/>
              <a:gd name="T6" fmla="*/ 14 w 101"/>
              <a:gd name="T7" fmla="*/ 122 h 153"/>
              <a:gd name="T8" fmla="*/ 2 w 101"/>
              <a:gd name="T9" fmla="*/ 96 h 153"/>
              <a:gd name="T10" fmla="*/ 2 w 101"/>
              <a:gd name="T11" fmla="*/ 52 h 153"/>
              <a:gd name="T12" fmla="*/ 5 w 101"/>
              <a:gd name="T13" fmla="*/ 47 h 153"/>
              <a:gd name="T14" fmla="*/ 33 w 101"/>
              <a:gd name="T15" fmla="*/ 18 h 153"/>
              <a:gd name="T16" fmla="*/ 47 w 101"/>
              <a:gd name="T17" fmla="*/ 3 h 153"/>
              <a:gd name="T18" fmla="*/ 85 w 101"/>
              <a:gd name="T19" fmla="*/ 5 h 153"/>
              <a:gd name="T20" fmla="*/ 89 w 101"/>
              <a:gd name="T21" fmla="*/ 10 h 153"/>
              <a:gd name="T22" fmla="*/ 89 w 101"/>
              <a:gd name="T23" fmla="*/ 111 h 153"/>
              <a:gd name="T24" fmla="*/ 83 w 101"/>
              <a:gd name="T25" fmla="*/ 12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" h="153">
                <a:moveTo>
                  <a:pt x="83" y="121"/>
                </a:moveTo>
                <a:cubicBezTo>
                  <a:pt x="79" y="126"/>
                  <a:pt x="74" y="130"/>
                  <a:pt x="70" y="135"/>
                </a:cubicBezTo>
                <a:cubicBezTo>
                  <a:pt x="55" y="153"/>
                  <a:pt x="38" y="150"/>
                  <a:pt x="24" y="134"/>
                </a:cubicBezTo>
                <a:cubicBezTo>
                  <a:pt x="21" y="130"/>
                  <a:pt x="17" y="126"/>
                  <a:pt x="14" y="122"/>
                </a:cubicBezTo>
                <a:cubicBezTo>
                  <a:pt x="8" y="115"/>
                  <a:pt x="4" y="106"/>
                  <a:pt x="2" y="96"/>
                </a:cubicBezTo>
                <a:cubicBezTo>
                  <a:pt x="0" y="82"/>
                  <a:pt x="0" y="67"/>
                  <a:pt x="2" y="52"/>
                </a:cubicBezTo>
                <a:cubicBezTo>
                  <a:pt x="3" y="50"/>
                  <a:pt x="3" y="48"/>
                  <a:pt x="5" y="47"/>
                </a:cubicBezTo>
                <a:cubicBezTo>
                  <a:pt x="18" y="41"/>
                  <a:pt x="26" y="30"/>
                  <a:pt x="33" y="18"/>
                </a:cubicBezTo>
                <a:cubicBezTo>
                  <a:pt x="37" y="12"/>
                  <a:pt x="39" y="5"/>
                  <a:pt x="47" y="3"/>
                </a:cubicBezTo>
                <a:cubicBezTo>
                  <a:pt x="60" y="0"/>
                  <a:pt x="73" y="0"/>
                  <a:pt x="85" y="5"/>
                </a:cubicBezTo>
                <a:cubicBezTo>
                  <a:pt x="88" y="6"/>
                  <a:pt x="89" y="8"/>
                  <a:pt x="89" y="10"/>
                </a:cubicBezTo>
                <a:cubicBezTo>
                  <a:pt x="101" y="44"/>
                  <a:pt x="100" y="77"/>
                  <a:pt x="89" y="111"/>
                </a:cubicBezTo>
                <a:cubicBezTo>
                  <a:pt x="88" y="114"/>
                  <a:pt x="85" y="117"/>
                  <a:pt x="83" y="121"/>
                </a:cubicBezTo>
                <a:close/>
              </a:path>
            </a:pathLst>
          </a:custGeom>
          <a:solidFill>
            <a:srgbClr val="F0D0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1297216" y="2398681"/>
            <a:ext cx="330200" cy="180974"/>
          </a:xfrm>
          <a:custGeom>
            <a:avLst/>
            <a:gdLst>
              <a:gd name="T0" fmla="*/ 0 w 44"/>
              <a:gd name="T1" fmla="*/ 21 h 24"/>
              <a:gd name="T2" fmla="*/ 13 w 44"/>
              <a:gd name="T3" fmla="*/ 5 h 24"/>
              <a:gd name="T4" fmla="*/ 14 w 44"/>
              <a:gd name="T5" fmla="*/ 4 h 24"/>
              <a:gd name="T6" fmla="*/ 12 w 44"/>
              <a:gd name="T7" fmla="*/ 13 h 24"/>
              <a:gd name="T8" fmla="*/ 10 w 44"/>
              <a:gd name="T9" fmla="*/ 17 h 24"/>
              <a:gd name="T10" fmla="*/ 17 w 44"/>
              <a:gd name="T11" fmla="*/ 16 h 24"/>
              <a:gd name="T12" fmla="*/ 23 w 44"/>
              <a:gd name="T13" fmla="*/ 5 h 24"/>
              <a:gd name="T14" fmla="*/ 30 w 44"/>
              <a:gd name="T15" fmla="*/ 3 h 24"/>
              <a:gd name="T16" fmla="*/ 44 w 44"/>
              <a:gd name="T17" fmla="*/ 9 h 24"/>
              <a:gd name="T18" fmla="*/ 8 w 44"/>
              <a:gd name="T19" fmla="*/ 24 h 24"/>
              <a:gd name="T20" fmla="*/ 0 w 44"/>
              <a:gd name="T21" fmla="*/ 2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24">
                <a:moveTo>
                  <a:pt x="0" y="21"/>
                </a:moveTo>
                <a:cubicBezTo>
                  <a:pt x="3" y="15"/>
                  <a:pt x="9" y="10"/>
                  <a:pt x="13" y="5"/>
                </a:cubicBezTo>
                <a:cubicBezTo>
                  <a:pt x="13" y="4"/>
                  <a:pt x="13" y="4"/>
                  <a:pt x="14" y="4"/>
                </a:cubicBezTo>
                <a:cubicBezTo>
                  <a:pt x="17" y="8"/>
                  <a:pt x="12" y="10"/>
                  <a:pt x="12" y="13"/>
                </a:cubicBezTo>
                <a:cubicBezTo>
                  <a:pt x="11" y="15"/>
                  <a:pt x="8" y="16"/>
                  <a:pt x="10" y="17"/>
                </a:cubicBezTo>
                <a:cubicBezTo>
                  <a:pt x="13" y="19"/>
                  <a:pt x="15" y="19"/>
                  <a:pt x="17" y="16"/>
                </a:cubicBezTo>
                <a:cubicBezTo>
                  <a:pt x="19" y="13"/>
                  <a:pt x="21" y="9"/>
                  <a:pt x="23" y="5"/>
                </a:cubicBezTo>
                <a:cubicBezTo>
                  <a:pt x="24" y="1"/>
                  <a:pt x="27" y="0"/>
                  <a:pt x="30" y="3"/>
                </a:cubicBezTo>
                <a:cubicBezTo>
                  <a:pt x="34" y="7"/>
                  <a:pt x="40" y="4"/>
                  <a:pt x="44" y="9"/>
                </a:cubicBezTo>
                <a:cubicBezTo>
                  <a:pt x="34" y="19"/>
                  <a:pt x="22" y="24"/>
                  <a:pt x="8" y="24"/>
                </a:cubicBezTo>
                <a:cubicBezTo>
                  <a:pt x="5" y="24"/>
                  <a:pt x="2" y="24"/>
                  <a:pt x="0" y="21"/>
                </a:cubicBezTo>
                <a:close/>
              </a:path>
            </a:pathLst>
          </a:custGeom>
          <a:solidFill>
            <a:srgbClr val="4A47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935266" y="2017680"/>
            <a:ext cx="279400" cy="428624"/>
          </a:xfrm>
          <a:custGeom>
            <a:avLst/>
            <a:gdLst>
              <a:gd name="T0" fmla="*/ 0 w 37"/>
              <a:gd name="T1" fmla="*/ 0 h 57"/>
              <a:gd name="T2" fmla="*/ 37 w 37"/>
              <a:gd name="T3" fmla="*/ 44 h 57"/>
              <a:gd name="T4" fmla="*/ 32 w 37"/>
              <a:gd name="T5" fmla="*/ 57 h 57"/>
              <a:gd name="T6" fmla="*/ 16 w 37"/>
              <a:gd name="T7" fmla="*/ 35 h 57"/>
              <a:gd name="T8" fmla="*/ 0 w 3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57">
                <a:moveTo>
                  <a:pt x="0" y="0"/>
                </a:moveTo>
                <a:cubicBezTo>
                  <a:pt x="12" y="15"/>
                  <a:pt x="23" y="30"/>
                  <a:pt x="37" y="44"/>
                </a:cubicBezTo>
                <a:cubicBezTo>
                  <a:pt x="35" y="48"/>
                  <a:pt x="34" y="52"/>
                  <a:pt x="32" y="57"/>
                </a:cubicBezTo>
                <a:cubicBezTo>
                  <a:pt x="24" y="51"/>
                  <a:pt x="20" y="43"/>
                  <a:pt x="16" y="35"/>
                </a:cubicBezTo>
                <a:cubicBezTo>
                  <a:pt x="10" y="24"/>
                  <a:pt x="3" y="13"/>
                  <a:pt x="0" y="0"/>
                </a:cubicBezTo>
                <a:close/>
              </a:path>
            </a:pathLst>
          </a:custGeom>
          <a:solidFill>
            <a:srgbClr val="E1DB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  <p:sp>
        <p:nvSpPr>
          <p:cNvPr id="36" name="Freeform 36"/>
          <p:cNvSpPr>
            <a:spLocks/>
          </p:cNvSpPr>
          <p:nvPr userDrawn="1"/>
        </p:nvSpPr>
        <p:spPr bwMode="auto">
          <a:xfrm>
            <a:off x="1357543" y="2046254"/>
            <a:ext cx="247650" cy="390524"/>
          </a:xfrm>
          <a:custGeom>
            <a:avLst/>
            <a:gdLst>
              <a:gd name="T0" fmla="*/ 6 w 33"/>
              <a:gd name="T1" fmla="*/ 51 h 52"/>
              <a:gd name="T2" fmla="*/ 5 w 33"/>
              <a:gd name="T3" fmla="*/ 52 h 52"/>
              <a:gd name="T4" fmla="*/ 8 w 33"/>
              <a:gd name="T5" fmla="*/ 30 h 52"/>
              <a:gd name="T6" fmla="*/ 33 w 33"/>
              <a:gd name="T7" fmla="*/ 0 h 52"/>
              <a:gd name="T8" fmla="*/ 20 w 33"/>
              <a:gd name="T9" fmla="*/ 29 h 52"/>
              <a:gd name="T10" fmla="*/ 6 w 33"/>
              <a:gd name="T11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52">
                <a:moveTo>
                  <a:pt x="6" y="51"/>
                </a:moveTo>
                <a:cubicBezTo>
                  <a:pt x="5" y="51"/>
                  <a:pt x="5" y="51"/>
                  <a:pt x="5" y="52"/>
                </a:cubicBezTo>
                <a:cubicBezTo>
                  <a:pt x="0" y="40"/>
                  <a:pt x="1" y="38"/>
                  <a:pt x="8" y="30"/>
                </a:cubicBezTo>
                <a:cubicBezTo>
                  <a:pt x="17" y="21"/>
                  <a:pt x="25" y="11"/>
                  <a:pt x="33" y="0"/>
                </a:cubicBezTo>
                <a:cubicBezTo>
                  <a:pt x="32" y="11"/>
                  <a:pt x="25" y="20"/>
                  <a:pt x="20" y="29"/>
                </a:cubicBezTo>
                <a:cubicBezTo>
                  <a:pt x="16" y="37"/>
                  <a:pt x="11" y="44"/>
                  <a:pt x="6" y="51"/>
                </a:cubicBezTo>
                <a:close/>
              </a:path>
            </a:pathLst>
          </a:custGeom>
          <a:solidFill>
            <a:srgbClr val="DFDA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s-PE" sz="4000"/>
          </a:p>
        </p:txBody>
      </p:sp>
    </p:spTree>
    <p:extLst>
      <p:ext uri="{BB962C8B-B14F-4D97-AF65-F5344CB8AC3E}">
        <p14:creationId xmlns:p14="http://schemas.microsoft.com/office/powerpoint/2010/main" val="261981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12913567"/>
            <a:ext cx="24384000" cy="5971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400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1859" y="9838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8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0840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12913567"/>
            <a:ext cx="24384000" cy="5971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4000"/>
          </a:p>
        </p:txBody>
      </p:sp>
      <p:grpSp>
        <p:nvGrpSpPr>
          <p:cNvPr id="171" name="Grupo 170"/>
          <p:cNvGrpSpPr/>
          <p:nvPr userDrawn="1"/>
        </p:nvGrpSpPr>
        <p:grpSpPr>
          <a:xfrm>
            <a:off x="308237" y="154506"/>
            <a:ext cx="1672314" cy="2275956"/>
            <a:chOff x="5603195" y="1548606"/>
            <a:chExt cx="593725" cy="808037"/>
          </a:xfrm>
        </p:grpSpPr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5688920" y="1548606"/>
              <a:ext cx="419100" cy="523875"/>
            </a:xfrm>
            <a:custGeom>
              <a:avLst/>
              <a:gdLst>
                <a:gd name="T0" fmla="*/ 0 w 166"/>
                <a:gd name="T1" fmla="*/ 173 h 207"/>
                <a:gd name="T2" fmla="*/ 1 w 166"/>
                <a:gd name="T3" fmla="*/ 142 h 207"/>
                <a:gd name="T4" fmla="*/ 22 w 166"/>
                <a:gd name="T5" fmla="*/ 41 h 207"/>
                <a:gd name="T6" fmla="*/ 46 w 166"/>
                <a:gd name="T7" fmla="*/ 12 h 207"/>
                <a:gd name="T8" fmla="*/ 104 w 166"/>
                <a:gd name="T9" fmla="*/ 12 h 207"/>
                <a:gd name="T10" fmla="*/ 145 w 166"/>
                <a:gd name="T11" fmla="*/ 62 h 207"/>
                <a:gd name="T12" fmla="*/ 153 w 166"/>
                <a:gd name="T13" fmla="*/ 109 h 207"/>
                <a:gd name="T14" fmla="*/ 162 w 166"/>
                <a:gd name="T15" fmla="*/ 148 h 207"/>
                <a:gd name="T16" fmla="*/ 159 w 166"/>
                <a:gd name="T17" fmla="*/ 207 h 207"/>
                <a:gd name="T18" fmla="*/ 138 w 166"/>
                <a:gd name="T19" fmla="*/ 192 h 207"/>
                <a:gd name="T20" fmla="*/ 142 w 166"/>
                <a:gd name="T21" fmla="*/ 159 h 207"/>
                <a:gd name="T22" fmla="*/ 138 w 166"/>
                <a:gd name="T23" fmla="*/ 125 h 207"/>
                <a:gd name="T24" fmla="*/ 135 w 166"/>
                <a:gd name="T25" fmla="*/ 119 h 207"/>
                <a:gd name="T26" fmla="*/ 105 w 166"/>
                <a:gd name="T27" fmla="*/ 79 h 207"/>
                <a:gd name="T28" fmla="*/ 85 w 166"/>
                <a:gd name="T29" fmla="*/ 56 h 207"/>
                <a:gd name="T30" fmla="*/ 47 w 166"/>
                <a:gd name="T31" fmla="*/ 65 h 207"/>
                <a:gd name="T32" fmla="*/ 33 w 166"/>
                <a:gd name="T33" fmla="*/ 118 h 207"/>
                <a:gd name="T34" fmla="*/ 34 w 166"/>
                <a:gd name="T35" fmla="*/ 135 h 207"/>
                <a:gd name="T36" fmla="*/ 31 w 166"/>
                <a:gd name="T37" fmla="*/ 148 h 207"/>
                <a:gd name="T38" fmla="*/ 29 w 166"/>
                <a:gd name="T39" fmla="*/ 189 h 207"/>
                <a:gd name="T40" fmla="*/ 28 w 166"/>
                <a:gd name="T41" fmla="*/ 195 h 207"/>
                <a:gd name="T42" fmla="*/ 27 w 166"/>
                <a:gd name="T43" fmla="*/ 197 h 207"/>
                <a:gd name="T44" fmla="*/ 19 w 166"/>
                <a:gd name="T45" fmla="*/ 200 h 207"/>
                <a:gd name="T46" fmla="*/ 16 w 166"/>
                <a:gd name="T47" fmla="*/ 204 h 207"/>
                <a:gd name="T48" fmla="*/ 7 w 166"/>
                <a:gd name="T49" fmla="*/ 205 h 207"/>
                <a:gd name="T50" fmla="*/ 0 w 166"/>
                <a:gd name="T51" fmla="*/ 17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7">
                  <a:moveTo>
                    <a:pt x="0" y="173"/>
                  </a:moveTo>
                  <a:cubicBezTo>
                    <a:pt x="0" y="163"/>
                    <a:pt x="1" y="152"/>
                    <a:pt x="1" y="142"/>
                  </a:cubicBezTo>
                  <a:cubicBezTo>
                    <a:pt x="4" y="108"/>
                    <a:pt x="11" y="74"/>
                    <a:pt x="22" y="41"/>
                  </a:cubicBezTo>
                  <a:cubicBezTo>
                    <a:pt x="26" y="28"/>
                    <a:pt x="33" y="15"/>
                    <a:pt x="46" y="12"/>
                  </a:cubicBezTo>
                  <a:cubicBezTo>
                    <a:pt x="65" y="7"/>
                    <a:pt x="85" y="0"/>
                    <a:pt x="104" y="12"/>
                  </a:cubicBezTo>
                  <a:cubicBezTo>
                    <a:pt x="124" y="23"/>
                    <a:pt x="138" y="40"/>
                    <a:pt x="145" y="62"/>
                  </a:cubicBezTo>
                  <a:cubicBezTo>
                    <a:pt x="150" y="77"/>
                    <a:pt x="152" y="93"/>
                    <a:pt x="153" y="109"/>
                  </a:cubicBezTo>
                  <a:cubicBezTo>
                    <a:pt x="155" y="122"/>
                    <a:pt x="160" y="135"/>
                    <a:pt x="162" y="148"/>
                  </a:cubicBezTo>
                  <a:cubicBezTo>
                    <a:pt x="166" y="168"/>
                    <a:pt x="166" y="187"/>
                    <a:pt x="159" y="207"/>
                  </a:cubicBezTo>
                  <a:cubicBezTo>
                    <a:pt x="147" y="207"/>
                    <a:pt x="140" y="202"/>
                    <a:pt x="138" y="192"/>
                  </a:cubicBezTo>
                  <a:cubicBezTo>
                    <a:pt x="138" y="181"/>
                    <a:pt x="142" y="170"/>
                    <a:pt x="142" y="159"/>
                  </a:cubicBezTo>
                  <a:cubicBezTo>
                    <a:pt x="142" y="148"/>
                    <a:pt x="140" y="136"/>
                    <a:pt x="138" y="125"/>
                  </a:cubicBezTo>
                  <a:cubicBezTo>
                    <a:pt x="138" y="123"/>
                    <a:pt x="137" y="121"/>
                    <a:pt x="135" y="119"/>
                  </a:cubicBezTo>
                  <a:cubicBezTo>
                    <a:pt x="121" y="108"/>
                    <a:pt x="113" y="94"/>
                    <a:pt x="105" y="79"/>
                  </a:cubicBezTo>
                  <a:cubicBezTo>
                    <a:pt x="100" y="70"/>
                    <a:pt x="93" y="63"/>
                    <a:pt x="85" y="56"/>
                  </a:cubicBezTo>
                  <a:cubicBezTo>
                    <a:pt x="75" y="48"/>
                    <a:pt x="53" y="53"/>
                    <a:pt x="47" y="65"/>
                  </a:cubicBezTo>
                  <a:cubicBezTo>
                    <a:pt x="39" y="82"/>
                    <a:pt x="36" y="100"/>
                    <a:pt x="33" y="118"/>
                  </a:cubicBezTo>
                  <a:cubicBezTo>
                    <a:pt x="32" y="124"/>
                    <a:pt x="34" y="129"/>
                    <a:pt x="34" y="135"/>
                  </a:cubicBezTo>
                  <a:cubicBezTo>
                    <a:pt x="31" y="139"/>
                    <a:pt x="31" y="144"/>
                    <a:pt x="31" y="148"/>
                  </a:cubicBezTo>
                  <a:cubicBezTo>
                    <a:pt x="29" y="162"/>
                    <a:pt x="29" y="176"/>
                    <a:pt x="29" y="189"/>
                  </a:cubicBezTo>
                  <a:cubicBezTo>
                    <a:pt x="29" y="191"/>
                    <a:pt x="29" y="193"/>
                    <a:pt x="28" y="195"/>
                  </a:cubicBezTo>
                  <a:cubicBezTo>
                    <a:pt x="28" y="196"/>
                    <a:pt x="28" y="196"/>
                    <a:pt x="27" y="197"/>
                  </a:cubicBezTo>
                  <a:cubicBezTo>
                    <a:pt x="24" y="196"/>
                    <a:pt x="21" y="197"/>
                    <a:pt x="19" y="200"/>
                  </a:cubicBezTo>
                  <a:cubicBezTo>
                    <a:pt x="18" y="202"/>
                    <a:pt x="17" y="203"/>
                    <a:pt x="16" y="204"/>
                  </a:cubicBezTo>
                  <a:cubicBezTo>
                    <a:pt x="13" y="204"/>
                    <a:pt x="10" y="207"/>
                    <a:pt x="7" y="205"/>
                  </a:cubicBezTo>
                  <a:cubicBezTo>
                    <a:pt x="4" y="195"/>
                    <a:pt x="1" y="184"/>
                    <a:pt x="0" y="173"/>
                  </a:cubicBezTo>
                  <a:close/>
                </a:path>
              </a:pathLst>
            </a:custGeom>
            <a:solidFill>
              <a:srgbClr val="9F6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5603195" y="2029618"/>
              <a:ext cx="593725" cy="327025"/>
            </a:xfrm>
            <a:custGeom>
              <a:avLst/>
              <a:gdLst>
                <a:gd name="T0" fmla="*/ 227 w 235"/>
                <a:gd name="T1" fmla="*/ 48 h 130"/>
                <a:gd name="T2" fmla="*/ 190 w 235"/>
                <a:gd name="T3" fmla="*/ 110 h 130"/>
                <a:gd name="T4" fmla="*/ 42 w 235"/>
                <a:gd name="T5" fmla="*/ 111 h 130"/>
                <a:gd name="T6" fmla="*/ 5 w 235"/>
                <a:gd name="T7" fmla="*/ 79 h 130"/>
                <a:gd name="T8" fmla="*/ 3 w 235"/>
                <a:gd name="T9" fmla="*/ 49 h 130"/>
                <a:gd name="T10" fmla="*/ 35 w 235"/>
                <a:gd name="T11" fmla="*/ 18 h 130"/>
                <a:gd name="T12" fmla="*/ 41 w 235"/>
                <a:gd name="T13" fmla="*/ 15 h 130"/>
                <a:gd name="T14" fmla="*/ 50 w 235"/>
                <a:gd name="T15" fmla="*/ 12 h 130"/>
                <a:gd name="T16" fmla="*/ 52 w 235"/>
                <a:gd name="T17" fmla="*/ 15 h 130"/>
                <a:gd name="T18" fmla="*/ 49 w 235"/>
                <a:gd name="T19" fmla="*/ 23 h 130"/>
                <a:gd name="T20" fmla="*/ 35 w 235"/>
                <a:gd name="T21" fmla="*/ 59 h 130"/>
                <a:gd name="T22" fmla="*/ 44 w 235"/>
                <a:gd name="T23" fmla="*/ 68 h 130"/>
                <a:gd name="T24" fmla="*/ 58 w 235"/>
                <a:gd name="T25" fmla="*/ 66 h 130"/>
                <a:gd name="T26" fmla="*/ 64 w 235"/>
                <a:gd name="T27" fmla="*/ 68 h 130"/>
                <a:gd name="T28" fmla="*/ 63 w 235"/>
                <a:gd name="T29" fmla="*/ 74 h 130"/>
                <a:gd name="T30" fmla="*/ 57 w 235"/>
                <a:gd name="T31" fmla="*/ 81 h 130"/>
                <a:gd name="T32" fmla="*/ 57 w 235"/>
                <a:gd name="T33" fmla="*/ 92 h 130"/>
                <a:gd name="T34" fmla="*/ 85 w 235"/>
                <a:gd name="T35" fmla="*/ 113 h 130"/>
                <a:gd name="T36" fmla="*/ 97 w 235"/>
                <a:gd name="T37" fmla="*/ 115 h 130"/>
                <a:gd name="T38" fmla="*/ 132 w 235"/>
                <a:gd name="T39" fmla="*/ 116 h 130"/>
                <a:gd name="T40" fmla="*/ 152 w 235"/>
                <a:gd name="T41" fmla="*/ 107 h 130"/>
                <a:gd name="T42" fmla="*/ 171 w 235"/>
                <a:gd name="T43" fmla="*/ 94 h 130"/>
                <a:gd name="T44" fmla="*/ 172 w 235"/>
                <a:gd name="T45" fmla="*/ 81 h 130"/>
                <a:gd name="T46" fmla="*/ 167 w 235"/>
                <a:gd name="T47" fmla="*/ 76 h 130"/>
                <a:gd name="T48" fmla="*/ 166 w 235"/>
                <a:gd name="T49" fmla="*/ 68 h 130"/>
                <a:gd name="T50" fmla="*/ 173 w 235"/>
                <a:gd name="T51" fmla="*/ 66 h 130"/>
                <a:gd name="T52" fmla="*/ 188 w 235"/>
                <a:gd name="T53" fmla="*/ 68 h 130"/>
                <a:gd name="T54" fmla="*/ 194 w 235"/>
                <a:gd name="T55" fmla="*/ 63 h 130"/>
                <a:gd name="T56" fmla="*/ 167 w 235"/>
                <a:gd name="T57" fmla="*/ 6 h 130"/>
                <a:gd name="T58" fmla="*/ 166 w 235"/>
                <a:gd name="T59" fmla="*/ 3 h 130"/>
                <a:gd name="T60" fmla="*/ 173 w 235"/>
                <a:gd name="T61" fmla="*/ 3 h 130"/>
                <a:gd name="T62" fmla="*/ 186 w 235"/>
                <a:gd name="T63" fmla="*/ 14 h 130"/>
                <a:gd name="T64" fmla="*/ 193 w 235"/>
                <a:gd name="T65" fmla="*/ 17 h 130"/>
                <a:gd name="T66" fmla="*/ 227 w 235"/>
                <a:gd name="T67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5" h="130">
                  <a:moveTo>
                    <a:pt x="227" y="48"/>
                  </a:moveTo>
                  <a:cubicBezTo>
                    <a:pt x="235" y="79"/>
                    <a:pt x="222" y="97"/>
                    <a:pt x="190" y="110"/>
                  </a:cubicBezTo>
                  <a:cubicBezTo>
                    <a:pt x="141" y="130"/>
                    <a:pt x="91" y="130"/>
                    <a:pt x="42" y="111"/>
                  </a:cubicBezTo>
                  <a:cubicBezTo>
                    <a:pt x="26" y="104"/>
                    <a:pt x="12" y="96"/>
                    <a:pt x="5" y="79"/>
                  </a:cubicBezTo>
                  <a:cubicBezTo>
                    <a:pt x="0" y="69"/>
                    <a:pt x="2" y="59"/>
                    <a:pt x="3" y="49"/>
                  </a:cubicBezTo>
                  <a:cubicBezTo>
                    <a:pt x="10" y="35"/>
                    <a:pt x="21" y="26"/>
                    <a:pt x="35" y="18"/>
                  </a:cubicBezTo>
                  <a:cubicBezTo>
                    <a:pt x="37" y="17"/>
                    <a:pt x="39" y="16"/>
                    <a:pt x="41" y="15"/>
                  </a:cubicBezTo>
                  <a:cubicBezTo>
                    <a:pt x="44" y="14"/>
                    <a:pt x="47" y="13"/>
                    <a:pt x="50" y="12"/>
                  </a:cubicBezTo>
                  <a:cubicBezTo>
                    <a:pt x="53" y="11"/>
                    <a:pt x="53" y="13"/>
                    <a:pt x="52" y="15"/>
                  </a:cubicBezTo>
                  <a:cubicBezTo>
                    <a:pt x="52" y="18"/>
                    <a:pt x="50" y="20"/>
                    <a:pt x="49" y="23"/>
                  </a:cubicBezTo>
                  <a:cubicBezTo>
                    <a:pt x="42" y="34"/>
                    <a:pt x="38" y="46"/>
                    <a:pt x="35" y="59"/>
                  </a:cubicBezTo>
                  <a:cubicBezTo>
                    <a:pt x="34" y="67"/>
                    <a:pt x="36" y="69"/>
                    <a:pt x="44" y="68"/>
                  </a:cubicBezTo>
                  <a:cubicBezTo>
                    <a:pt x="49" y="68"/>
                    <a:pt x="53" y="66"/>
                    <a:pt x="58" y="66"/>
                  </a:cubicBezTo>
                  <a:cubicBezTo>
                    <a:pt x="60" y="66"/>
                    <a:pt x="63" y="66"/>
                    <a:pt x="64" y="68"/>
                  </a:cubicBezTo>
                  <a:cubicBezTo>
                    <a:pt x="66" y="70"/>
                    <a:pt x="64" y="72"/>
                    <a:pt x="63" y="74"/>
                  </a:cubicBezTo>
                  <a:cubicBezTo>
                    <a:pt x="61" y="77"/>
                    <a:pt x="59" y="78"/>
                    <a:pt x="57" y="81"/>
                  </a:cubicBezTo>
                  <a:cubicBezTo>
                    <a:pt x="53" y="85"/>
                    <a:pt x="52" y="88"/>
                    <a:pt x="57" y="92"/>
                  </a:cubicBezTo>
                  <a:cubicBezTo>
                    <a:pt x="66" y="100"/>
                    <a:pt x="75" y="107"/>
                    <a:pt x="85" y="113"/>
                  </a:cubicBezTo>
                  <a:cubicBezTo>
                    <a:pt x="89" y="115"/>
                    <a:pt x="93" y="115"/>
                    <a:pt x="97" y="115"/>
                  </a:cubicBezTo>
                  <a:cubicBezTo>
                    <a:pt x="108" y="117"/>
                    <a:pt x="120" y="116"/>
                    <a:pt x="132" y="116"/>
                  </a:cubicBezTo>
                  <a:cubicBezTo>
                    <a:pt x="140" y="115"/>
                    <a:pt x="146" y="112"/>
                    <a:pt x="152" y="107"/>
                  </a:cubicBezTo>
                  <a:cubicBezTo>
                    <a:pt x="159" y="103"/>
                    <a:pt x="165" y="98"/>
                    <a:pt x="171" y="94"/>
                  </a:cubicBezTo>
                  <a:cubicBezTo>
                    <a:pt x="177" y="89"/>
                    <a:pt x="177" y="86"/>
                    <a:pt x="172" y="81"/>
                  </a:cubicBezTo>
                  <a:cubicBezTo>
                    <a:pt x="171" y="79"/>
                    <a:pt x="169" y="78"/>
                    <a:pt x="167" y="76"/>
                  </a:cubicBezTo>
                  <a:cubicBezTo>
                    <a:pt x="166" y="74"/>
                    <a:pt x="164" y="71"/>
                    <a:pt x="166" y="68"/>
                  </a:cubicBezTo>
                  <a:cubicBezTo>
                    <a:pt x="167" y="65"/>
                    <a:pt x="170" y="66"/>
                    <a:pt x="173" y="66"/>
                  </a:cubicBezTo>
                  <a:cubicBezTo>
                    <a:pt x="178" y="66"/>
                    <a:pt x="183" y="68"/>
                    <a:pt x="188" y="68"/>
                  </a:cubicBezTo>
                  <a:cubicBezTo>
                    <a:pt x="192" y="68"/>
                    <a:pt x="194" y="67"/>
                    <a:pt x="194" y="63"/>
                  </a:cubicBezTo>
                  <a:cubicBezTo>
                    <a:pt x="191" y="41"/>
                    <a:pt x="184" y="21"/>
                    <a:pt x="167" y="6"/>
                  </a:cubicBezTo>
                  <a:cubicBezTo>
                    <a:pt x="167" y="5"/>
                    <a:pt x="166" y="4"/>
                    <a:pt x="166" y="3"/>
                  </a:cubicBezTo>
                  <a:cubicBezTo>
                    <a:pt x="168" y="0"/>
                    <a:pt x="171" y="1"/>
                    <a:pt x="173" y="3"/>
                  </a:cubicBezTo>
                  <a:cubicBezTo>
                    <a:pt x="175" y="10"/>
                    <a:pt x="180" y="13"/>
                    <a:pt x="186" y="14"/>
                  </a:cubicBezTo>
                  <a:cubicBezTo>
                    <a:pt x="189" y="15"/>
                    <a:pt x="191" y="16"/>
                    <a:pt x="193" y="17"/>
                  </a:cubicBezTo>
                  <a:cubicBezTo>
                    <a:pt x="207" y="24"/>
                    <a:pt x="219" y="34"/>
                    <a:pt x="227" y="48"/>
                  </a:cubicBezTo>
                  <a:close/>
                </a:path>
              </a:pathLst>
            </a:custGeom>
            <a:solidFill>
              <a:srgbClr val="333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02" name="Freeform 89"/>
            <p:cNvSpPr>
              <a:spLocks/>
            </p:cNvSpPr>
            <p:nvPr userDrawn="1"/>
          </p:nvSpPr>
          <p:spPr bwMode="auto">
            <a:xfrm>
              <a:off x="5757182" y="1675606"/>
              <a:ext cx="285750" cy="376237"/>
            </a:xfrm>
            <a:custGeom>
              <a:avLst/>
              <a:gdLst>
                <a:gd name="T0" fmla="*/ 7 w 113"/>
                <a:gd name="T1" fmla="*/ 84 h 149"/>
                <a:gd name="T2" fmla="*/ 4 w 113"/>
                <a:gd name="T3" fmla="*/ 71 h 149"/>
                <a:gd name="T4" fmla="*/ 17 w 113"/>
                <a:gd name="T5" fmla="*/ 17 h 149"/>
                <a:gd name="T6" fmla="*/ 39 w 113"/>
                <a:gd name="T7" fmla="*/ 1 h 149"/>
                <a:gd name="T8" fmla="*/ 65 w 113"/>
                <a:gd name="T9" fmla="*/ 9 h 149"/>
                <a:gd name="T10" fmla="*/ 90 w 113"/>
                <a:gd name="T11" fmla="*/ 45 h 149"/>
                <a:gd name="T12" fmla="*/ 110 w 113"/>
                <a:gd name="T13" fmla="*/ 68 h 149"/>
                <a:gd name="T14" fmla="*/ 112 w 113"/>
                <a:gd name="T15" fmla="*/ 74 h 149"/>
                <a:gd name="T16" fmla="*/ 106 w 113"/>
                <a:gd name="T17" fmla="*/ 84 h 149"/>
                <a:gd name="T18" fmla="*/ 103 w 113"/>
                <a:gd name="T19" fmla="*/ 89 h 149"/>
                <a:gd name="T20" fmla="*/ 90 w 113"/>
                <a:gd name="T21" fmla="*/ 118 h 149"/>
                <a:gd name="T22" fmla="*/ 77 w 113"/>
                <a:gd name="T23" fmla="*/ 132 h 149"/>
                <a:gd name="T24" fmla="*/ 29 w 113"/>
                <a:gd name="T25" fmla="*/ 129 h 149"/>
                <a:gd name="T26" fmla="*/ 20 w 113"/>
                <a:gd name="T27" fmla="*/ 120 h 149"/>
                <a:gd name="T28" fmla="*/ 7 w 113"/>
                <a:gd name="T29" fmla="*/ 94 h 149"/>
                <a:gd name="T30" fmla="*/ 7 w 113"/>
                <a:gd name="T31" fmla="*/ 8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9">
                  <a:moveTo>
                    <a:pt x="7" y="84"/>
                  </a:moveTo>
                  <a:cubicBezTo>
                    <a:pt x="0" y="81"/>
                    <a:pt x="4" y="76"/>
                    <a:pt x="4" y="71"/>
                  </a:cubicBezTo>
                  <a:cubicBezTo>
                    <a:pt x="6" y="53"/>
                    <a:pt x="10" y="35"/>
                    <a:pt x="17" y="17"/>
                  </a:cubicBezTo>
                  <a:cubicBezTo>
                    <a:pt x="21" y="7"/>
                    <a:pt x="29" y="3"/>
                    <a:pt x="39" y="1"/>
                  </a:cubicBezTo>
                  <a:cubicBezTo>
                    <a:pt x="49" y="0"/>
                    <a:pt x="57" y="2"/>
                    <a:pt x="65" y="9"/>
                  </a:cubicBezTo>
                  <a:cubicBezTo>
                    <a:pt x="76" y="20"/>
                    <a:pt x="81" y="33"/>
                    <a:pt x="90" y="45"/>
                  </a:cubicBezTo>
                  <a:cubicBezTo>
                    <a:pt x="95" y="54"/>
                    <a:pt x="102" y="62"/>
                    <a:pt x="110" y="68"/>
                  </a:cubicBezTo>
                  <a:cubicBezTo>
                    <a:pt x="112" y="70"/>
                    <a:pt x="113" y="71"/>
                    <a:pt x="112" y="74"/>
                  </a:cubicBezTo>
                  <a:cubicBezTo>
                    <a:pt x="112" y="78"/>
                    <a:pt x="111" y="82"/>
                    <a:pt x="106" y="84"/>
                  </a:cubicBezTo>
                  <a:cubicBezTo>
                    <a:pt x="104" y="85"/>
                    <a:pt x="103" y="87"/>
                    <a:pt x="103" y="89"/>
                  </a:cubicBezTo>
                  <a:cubicBezTo>
                    <a:pt x="101" y="100"/>
                    <a:pt x="96" y="109"/>
                    <a:pt x="90" y="118"/>
                  </a:cubicBezTo>
                  <a:cubicBezTo>
                    <a:pt x="85" y="123"/>
                    <a:pt x="81" y="128"/>
                    <a:pt x="77" y="132"/>
                  </a:cubicBezTo>
                  <a:cubicBezTo>
                    <a:pt x="59" y="149"/>
                    <a:pt x="44" y="146"/>
                    <a:pt x="29" y="129"/>
                  </a:cubicBezTo>
                  <a:cubicBezTo>
                    <a:pt x="26" y="126"/>
                    <a:pt x="23" y="123"/>
                    <a:pt x="20" y="120"/>
                  </a:cubicBezTo>
                  <a:cubicBezTo>
                    <a:pt x="14" y="112"/>
                    <a:pt x="10" y="103"/>
                    <a:pt x="7" y="94"/>
                  </a:cubicBezTo>
                  <a:cubicBezTo>
                    <a:pt x="6" y="91"/>
                    <a:pt x="5" y="87"/>
                    <a:pt x="7" y="84"/>
                  </a:cubicBezTo>
                  <a:close/>
                </a:path>
              </a:pathLst>
            </a:custGeom>
            <a:solidFill>
              <a:srgbClr val="F1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03" name="Freeform 90"/>
            <p:cNvSpPr>
              <a:spLocks/>
            </p:cNvSpPr>
            <p:nvPr userDrawn="1"/>
          </p:nvSpPr>
          <p:spPr bwMode="auto">
            <a:xfrm>
              <a:off x="5680982" y="2039143"/>
              <a:ext cx="417513" cy="287337"/>
            </a:xfrm>
            <a:custGeom>
              <a:avLst/>
              <a:gdLst>
                <a:gd name="T0" fmla="*/ 137 w 165"/>
                <a:gd name="T1" fmla="*/ 0 h 114"/>
                <a:gd name="T2" fmla="*/ 147 w 165"/>
                <a:gd name="T3" fmla="*/ 10 h 114"/>
                <a:gd name="T4" fmla="*/ 165 w 165"/>
                <a:gd name="T5" fmla="*/ 60 h 114"/>
                <a:gd name="T6" fmla="*/ 159 w 165"/>
                <a:gd name="T7" fmla="*/ 66 h 114"/>
                <a:gd name="T8" fmla="*/ 142 w 165"/>
                <a:gd name="T9" fmla="*/ 63 h 114"/>
                <a:gd name="T10" fmla="*/ 136 w 165"/>
                <a:gd name="T11" fmla="*/ 65 h 114"/>
                <a:gd name="T12" fmla="*/ 138 w 165"/>
                <a:gd name="T13" fmla="*/ 71 h 114"/>
                <a:gd name="T14" fmla="*/ 136 w 165"/>
                <a:gd name="T15" fmla="*/ 95 h 114"/>
                <a:gd name="T16" fmla="*/ 114 w 165"/>
                <a:gd name="T17" fmla="*/ 110 h 114"/>
                <a:gd name="T18" fmla="*/ 98 w 165"/>
                <a:gd name="T19" fmla="*/ 114 h 114"/>
                <a:gd name="T20" fmla="*/ 60 w 165"/>
                <a:gd name="T21" fmla="*/ 113 h 114"/>
                <a:gd name="T22" fmla="*/ 47 w 165"/>
                <a:gd name="T23" fmla="*/ 106 h 114"/>
                <a:gd name="T24" fmla="*/ 24 w 165"/>
                <a:gd name="T25" fmla="*/ 89 h 114"/>
                <a:gd name="T26" fmla="*/ 24 w 165"/>
                <a:gd name="T27" fmla="*/ 76 h 114"/>
                <a:gd name="T28" fmla="*/ 32 w 165"/>
                <a:gd name="T29" fmla="*/ 65 h 114"/>
                <a:gd name="T30" fmla="*/ 17 w 165"/>
                <a:gd name="T31" fmla="*/ 65 h 114"/>
                <a:gd name="T32" fmla="*/ 3 w 165"/>
                <a:gd name="T33" fmla="*/ 51 h 114"/>
                <a:gd name="T34" fmla="*/ 19 w 165"/>
                <a:gd name="T35" fmla="*/ 12 h 114"/>
                <a:gd name="T36" fmla="*/ 19 w 165"/>
                <a:gd name="T37" fmla="*/ 8 h 114"/>
                <a:gd name="T38" fmla="*/ 22 w 165"/>
                <a:gd name="T39" fmla="*/ 6 h 114"/>
                <a:gd name="T40" fmla="*/ 28 w 165"/>
                <a:gd name="T41" fmla="*/ 3 h 114"/>
                <a:gd name="T42" fmla="*/ 30 w 165"/>
                <a:gd name="T43" fmla="*/ 3 h 114"/>
                <a:gd name="T44" fmla="*/ 31 w 165"/>
                <a:gd name="T45" fmla="*/ 4 h 114"/>
                <a:gd name="T46" fmla="*/ 27 w 165"/>
                <a:gd name="T47" fmla="*/ 18 h 114"/>
                <a:gd name="T48" fmla="*/ 23 w 165"/>
                <a:gd name="T49" fmla="*/ 27 h 114"/>
                <a:gd name="T50" fmla="*/ 23 w 165"/>
                <a:gd name="T51" fmla="*/ 34 h 114"/>
                <a:gd name="T52" fmla="*/ 29 w 165"/>
                <a:gd name="T53" fmla="*/ 33 h 114"/>
                <a:gd name="T54" fmla="*/ 36 w 165"/>
                <a:gd name="T55" fmla="*/ 32 h 114"/>
                <a:gd name="T56" fmla="*/ 40 w 165"/>
                <a:gd name="T57" fmla="*/ 39 h 114"/>
                <a:gd name="T58" fmla="*/ 70 w 165"/>
                <a:gd name="T59" fmla="*/ 95 h 114"/>
                <a:gd name="T60" fmla="*/ 80 w 165"/>
                <a:gd name="T61" fmla="*/ 106 h 114"/>
                <a:gd name="T62" fmla="*/ 87 w 165"/>
                <a:gd name="T63" fmla="*/ 107 h 114"/>
                <a:gd name="T64" fmla="*/ 97 w 165"/>
                <a:gd name="T65" fmla="*/ 95 h 114"/>
                <a:gd name="T66" fmla="*/ 120 w 165"/>
                <a:gd name="T67" fmla="*/ 57 h 114"/>
                <a:gd name="T68" fmla="*/ 127 w 165"/>
                <a:gd name="T69" fmla="*/ 42 h 114"/>
                <a:gd name="T70" fmla="*/ 132 w 165"/>
                <a:gd name="T71" fmla="*/ 32 h 114"/>
                <a:gd name="T72" fmla="*/ 147 w 165"/>
                <a:gd name="T73" fmla="*/ 36 h 114"/>
                <a:gd name="T74" fmla="*/ 138 w 165"/>
                <a:gd name="T75" fmla="*/ 8 h 114"/>
                <a:gd name="T76" fmla="*/ 137 w 165"/>
                <a:gd name="T7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14">
                  <a:moveTo>
                    <a:pt x="137" y="0"/>
                  </a:moveTo>
                  <a:cubicBezTo>
                    <a:pt x="142" y="1"/>
                    <a:pt x="144" y="7"/>
                    <a:pt x="147" y="10"/>
                  </a:cubicBezTo>
                  <a:cubicBezTo>
                    <a:pt x="157" y="25"/>
                    <a:pt x="163" y="42"/>
                    <a:pt x="165" y="60"/>
                  </a:cubicBezTo>
                  <a:cubicBezTo>
                    <a:pt x="165" y="65"/>
                    <a:pt x="163" y="66"/>
                    <a:pt x="159" y="66"/>
                  </a:cubicBezTo>
                  <a:cubicBezTo>
                    <a:pt x="153" y="66"/>
                    <a:pt x="148" y="64"/>
                    <a:pt x="142" y="63"/>
                  </a:cubicBezTo>
                  <a:cubicBezTo>
                    <a:pt x="140" y="63"/>
                    <a:pt x="137" y="62"/>
                    <a:pt x="136" y="65"/>
                  </a:cubicBezTo>
                  <a:cubicBezTo>
                    <a:pt x="135" y="68"/>
                    <a:pt x="136" y="69"/>
                    <a:pt x="138" y="71"/>
                  </a:cubicBezTo>
                  <a:cubicBezTo>
                    <a:pt x="150" y="82"/>
                    <a:pt x="152" y="84"/>
                    <a:pt x="136" y="95"/>
                  </a:cubicBezTo>
                  <a:cubicBezTo>
                    <a:pt x="128" y="100"/>
                    <a:pt x="121" y="105"/>
                    <a:pt x="114" y="110"/>
                  </a:cubicBezTo>
                  <a:cubicBezTo>
                    <a:pt x="109" y="114"/>
                    <a:pt x="103" y="114"/>
                    <a:pt x="98" y="114"/>
                  </a:cubicBezTo>
                  <a:cubicBezTo>
                    <a:pt x="85" y="114"/>
                    <a:pt x="73" y="114"/>
                    <a:pt x="60" y="113"/>
                  </a:cubicBezTo>
                  <a:cubicBezTo>
                    <a:pt x="55" y="112"/>
                    <a:pt x="51" y="109"/>
                    <a:pt x="47" y="106"/>
                  </a:cubicBezTo>
                  <a:cubicBezTo>
                    <a:pt x="39" y="101"/>
                    <a:pt x="32" y="95"/>
                    <a:pt x="24" y="89"/>
                  </a:cubicBezTo>
                  <a:cubicBezTo>
                    <a:pt x="19" y="85"/>
                    <a:pt x="20" y="80"/>
                    <a:pt x="24" y="76"/>
                  </a:cubicBezTo>
                  <a:cubicBezTo>
                    <a:pt x="27" y="72"/>
                    <a:pt x="34" y="69"/>
                    <a:pt x="32" y="65"/>
                  </a:cubicBezTo>
                  <a:cubicBezTo>
                    <a:pt x="29" y="60"/>
                    <a:pt x="22" y="64"/>
                    <a:pt x="17" y="65"/>
                  </a:cubicBezTo>
                  <a:cubicBezTo>
                    <a:pt x="1" y="68"/>
                    <a:pt x="0" y="66"/>
                    <a:pt x="3" y="51"/>
                  </a:cubicBezTo>
                  <a:cubicBezTo>
                    <a:pt x="6" y="37"/>
                    <a:pt x="12" y="24"/>
                    <a:pt x="19" y="12"/>
                  </a:cubicBezTo>
                  <a:cubicBezTo>
                    <a:pt x="20" y="11"/>
                    <a:pt x="23" y="9"/>
                    <a:pt x="19" y="8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4" y="5"/>
                    <a:pt x="26" y="3"/>
                    <a:pt x="28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30" y="3"/>
                    <a:pt x="30" y="3"/>
                    <a:pt x="31" y="4"/>
                  </a:cubicBezTo>
                  <a:cubicBezTo>
                    <a:pt x="31" y="9"/>
                    <a:pt x="28" y="13"/>
                    <a:pt x="27" y="18"/>
                  </a:cubicBezTo>
                  <a:cubicBezTo>
                    <a:pt x="26" y="21"/>
                    <a:pt x="24" y="24"/>
                    <a:pt x="23" y="27"/>
                  </a:cubicBezTo>
                  <a:cubicBezTo>
                    <a:pt x="22" y="29"/>
                    <a:pt x="21" y="32"/>
                    <a:pt x="23" y="34"/>
                  </a:cubicBezTo>
                  <a:cubicBezTo>
                    <a:pt x="25" y="36"/>
                    <a:pt x="27" y="34"/>
                    <a:pt x="29" y="33"/>
                  </a:cubicBezTo>
                  <a:cubicBezTo>
                    <a:pt x="31" y="33"/>
                    <a:pt x="33" y="31"/>
                    <a:pt x="36" y="32"/>
                  </a:cubicBezTo>
                  <a:cubicBezTo>
                    <a:pt x="37" y="34"/>
                    <a:pt x="38" y="37"/>
                    <a:pt x="40" y="39"/>
                  </a:cubicBezTo>
                  <a:cubicBezTo>
                    <a:pt x="47" y="59"/>
                    <a:pt x="57" y="78"/>
                    <a:pt x="70" y="95"/>
                  </a:cubicBezTo>
                  <a:cubicBezTo>
                    <a:pt x="74" y="98"/>
                    <a:pt x="77" y="102"/>
                    <a:pt x="80" y="106"/>
                  </a:cubicBezTo>
                  <a:cubicBezTo>
                    <a:pt x="82" y="110"/>
                    <a:pt x="84" y="110"/>
                    <a:pt x="87" y="107"/>
                  </a:cubicBezTo>
                  <a:cubicBezTo>
                    <a:pt x="90" y="103"/>
                    <a:pt x="93" y="99"/>
                    <a:pt x="97" y="95"/>
                  </a:cubicBezTo>
                  <a:cubicBezTo>
                    <a:pt x="107" y="84"/>
                    <a:pt x="114" y="71"/>
                    <a:pt x="120" y="57"/>
                  </a:cubicBezTo>
                  <a:cubicBezTo>
                    <a:pt x="123" y="52"/>
                    <a:pt x="125" y="47"/>
                    <a:pt x="127" y="42"/>
                  </a:cubicBezTo>
                  <a:cubicBezTo>
                    <a:pt x="129" y="39"/>
                    <a:pt x="127" y="34"/>
                    <a:pt x="132" y="32"/>
                  </a:cubicBezTo>
                  <a:cubicBezTo>
                    <a:pt x="137" y="31"/>
                    <a:pt x="141" y="34"/>
                    <a:pt x="147" y="36"/>
                  </a:cubicBezTo>
                  <a:cubicBezTo>
                    <a:pt x="145" y="25"/>
                    <a:pt x="141" y="17"/>
                    <a:pt x="138" y="8"/>
                  </a:cubicBezTo>
                  <a:cubicBezTo>
                    <a:pt x="137" y="6"/>
                    <a:pt x="135" y="3"/>
                    <a:pt x="137" y="0"/>
                  </a:cubicBezTo>
                  <a:close/>
                </a:path>
              </a:pathLst>
            </a:custGeom>
            <a:solidFill>
              <a:srgbClr val="4A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04" name="Freeform 91"/>
            <p:cNvSpPr>
              <a:spLocks/>
            </p:cNvSpPr>
            <p:nvPr userDrawn="1"/>
          </p:nvSpPr>
          <p:spPr bwMode="auto">
            <a:xfrm>
              <a:off x="5974670" y="1862931"/>
              <a:ext cx="77788" cy="173037"/>
            </a:xfrm>
            <a:custGeom>
              <a:avLst/>
              <a:gdLst>
                <a:gd name="T0" fmla="*/ 2 w 31"/>
                <a:gd name="T1" fmla="*/ 44 h 69"/>
                <a:gd name="T2" fmla="*/ 15 w 31"/>
                <a:gd name="T3" fmla="*/ 12 h 69"/>
                <a:gd name="T4" fmla="*/ 17 w 31"/>
                <a:gd name="T5" fmla="*/ 9 h 69"/>
                <a:gd name="T6" fmla="*/ 26 w 31"/>
                <a:gd name="T7" fmla="*/ 0 h 69"/>
                <a:gd name="T8" fmla="*/ 30 w 31"/>
                <a:gd name="T9" fmla="*/ 45 h 69"/>
                <a:gd name="T10" fmla="*/ 26 w 31"/>
                <a:gd name="T11" fmla="*/ 69 h 69"/>
                <a:gd name="T12" fmla="*/ 20 w 31"/>
                <a:gd name="T13" fmla="*/ 69 h 69"/>
                <a:gd name="T14" fmla="*/ 1 w 31"/>
                <a:gd name="T15" fmla="*/ 56 h 69"/>
                <a:gd name="T16" fmla="*/ 2 w 31"/>
                <a:gd name="T17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69">
                  <a:moveTo>
                    <a:pt x="2" y="44"/>
                  </a:moveTo>
                  <a:cubicBezTo>
                    <a:pt x="9" y="34"/>
                    <a:pt x="14" y="23"/>
                    <a:pt x="15" y="12"/>
                  </a:cubicBezTo>
                  <a:cubicBezTo>
                    <a:pt x="15" y="11"/>
                    <a:pt x="16" y="9"/>
                    <a:pt x="17" y="9"/>
                  </a:cubicBezTo>
                  <a:cubicBezTo>
                    <a:pt x="24" y="10"/>
                    <a:pt x="23" y="3"/>
                    <a:pt x="26" y="0"/>
                  </a:cubicBezTo>
                  <a:cubicBezTo>
                    <a:pt x="31" y="15"/>
                    <a:pt x="31" y="30"/>
                    <a:pt x="30" y="45"/>
                  </a:cubicBezTo>
                  <a:cubicBezTo>
                    <a:pt x="29" y="53"/>
                    <a:pt x="28" y="61"/>
                    <a:pt x="26" y="69"/>
                  </a:cubicBezTo>
                  <a:cubicBezTo>
                    <a:pt x="24" y="69"/>
                    <a:pt x="22" y="67"/>
                    <a:pt x="20" y="69"/>
                  </a:cubicBezTo>
                  <a:cubicBezTo>
                    <a:pt x="13" y="65"/>
                    <a:pt x="8" y="60"/>
                    <a:pt x="1" y="56"/>
                  </a:cubicBezTo>
                  <a:cubicBezTo>
                    <a:pt x="0" y="52"/>
                    <a:pt x="1" y="48"/>
                    <a:pt x="2" y="44"/>
                  </a:cubicBezTo>
                  <a:close/>
                </a:path>
              </a:pathLst>
            </a:custGeom>
            <a:solidFill>
              <a:srgbClr val="6F4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05" name="Freeform 92"/>
            <p:cNvSpPr>
              <a:spLocks/>
            </p:cNvSpPr>
            <p:nvPr userDrawn="1"/>
          </p:nvSpPr>
          <p:spPr bwMode="auto">
            <a:xfrm>
              <a:off x="5757182" y="1885156"/>
              <a:ext cx="55563" cy="161925"/>
            </a:xfrm>
            <a:custGeom>
              <a:avLst/>
              <a:gdLst>
                <a:gd name="T0" fmla="*/ 7 w 22"/>
                <a:gd name="T1" fmla="*/ 1 h 64"/>
                <a:gd name="T2" fmla="*/ 21 w 22"/>
                <a:gd name="T3" fmla="*/ 36 h 64"/>
                <a:gd name="T4" fmla="*/ 21 w 22"/>
                <a:gd name="T5" fmla="*/ 48 h 64"/>
                <a:gd name="T6" fmla="*/ 0 w 22"/>
                <a:gd name="T7" fmla="*/ 64 h 64"/>
                <a:gd name="T8" fmla="*/ 0 w 22"/>
                <a:gd name="T9" fmla="*/ 64 h 64"/>
                <a:gd name="T10" fmla="*/ 3 w 22"/>
                <a:gd name="T11" fmla="*/ 5 h 64"/>
                <a:gd name="T12" fmla="*/ 7 w 22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4">
                  <a:moveTo>
                    <a:pt x="7" y="1"/>
                  </a:moveTo>
                  <a:cubicBezTo>
                    <a:pt x="9" y="14"/>
                    <a:pt x="14" y="25"/>
                    <a:pt x="21" y="36"/>
                  </a:cubicBezTo>
                  <a:cubicBezTo>
                    <a:pt x="22" y="40"/>
                    <a:pt x="22" y="44"/>
                    <a:pt x="21" y="48"/>
                  </a:cubicBezTo>
                  <a:cubicBezTo>
                    <a:pt x="12" y="51"/>
                    <a:pt x="7" y="58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44"/>
                    <a:pt x="0" y="24"/>
                    <a:pt x="3" y="5"/>
                  </a:cubicBezTo>
                  <a:cubicBezTo>
                    <a:pt x="3" y="2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6F4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06" name="Freeform 93"/>
            <p:cNvSpPr>
              <a:spLocks/>
            </p:cNvSpPr>
            <p:nvPr userDrawn="1"/>
          </p:nvSpPr>
          <p:spPr bwMode="auto">
            <a:xfrm>
              <a:off x="5736545" y="2035968"/>
              <a:ext cx="15875" cy="19050"/>
            </a:xfrm>
            <a:custGeom>
              <a:avLst/>
              <a:gdLst>
                <a:gd name="T0" fmla="*/ 6 w 6"/>
                <a:gd name="T1" fmla="*/ 4 h 7"/>
                <a:gd name="T2" fmla="*/ 0 w 6"/>
                <a:gd name="T3" fmla="*/ 7 h 7"/>
                <a:gd name="T4" fmla="*/ 6 w 6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5" y="6"/>
                    <a:pt x="2" y="7"/>
                    <a:pt x="0" y="7"/>
                  </a:cubicBezTo>
                  <a:cubicBezTo>
                    <a:pt x="4" y="0"/>
                    <a:pt x="4" y="0"/>
                    <a:pt x="6" y="4"/>
                  </a:cubicBezTo>
                  <a:close/>
                </a:path>
              </a:pathLst>
            </a:custGeom>
            <a:solidFill>
              <a:srgbClr val="6F4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13" name="Freeform 100"/>
            <p:cNvSpPr>
              <a:spLocks/>
            </p:cNvSpPr>
            <p:nvPr userDrawn="1"/>
          </p:nvSpPr>
          <p:spPr bwMode="auto">
            <a:xfrm>
              <a:off x="5895295" y="2005806"/>
              <a:ext cx="165100" cy="207962"/>
            </a:xfrm>
            <a:custGeom>
              <a:avLst/>
              <a:gdLst>
                <a:gd name="T0" fmla="*/ 34 w 65"/>
                <a:gd name="T1" fmla="*/ 0 h 82"/>
                <a:gd name="T2" fmla="*/ 51 w 65"/>
                <a:gd name="T3" fmla="*/ 12 h 82"/>
                <a:gd name="T4" fmla="*/ 52 w 65"/>
                <a:gd name="T5" fmla="*/ 13 h 82"/>
                <a:gd name="T6" fmla="*/ 63 w 65"/>
                <a:gd name="T7" fmla="*/ 45 h 82"/>
                <a:gd name="T8" fmla="*/ 63 w 65"/>
                <a:gd name="T9" fmla="*/ 50 h 82"/>
                <a:gd name="T10" fmla="*/ 58 w 65"/>
                <a:gd name="T11" fmla="*/ 50 h 82"/>
                <a:gd name="T12" fmla="*/ 46 w 65"/>
                <a:gd name="T13" fmla="*/ 46 h 82"/>
                <a:gd name="T14" fmla="*/ 13 w 65"/>
                <a:gd name="T15" fmla="*/ 74 h 82"/>
                <a:gd name="T16" fmla="*/ 6 w 65"/>
                <a:gd name="T17" fmla="*/ 80 h 82"/>
                <a:gd name="T18" fmla="*/ 1 w 65"/>
                <a:gd name="T19" fmla="*/ 80 h 82"/>
                <a:gd name="T20" fmla="*/ 2 w 65"/>
                <a:gd name="T21" fmla="*/ 77 h 82"/>
                <a:gd name="T22" fmla="*/ 16 w 65"/>
                <a:gd name="T23" fmla="*/ 58 h 82"/>
                <a:gd name="T24" fmla="*/ 33 w 65"/>
                <a:gd name="T25" fmla="*/ 26 h 82"/>
                <a:gd name="T26" fmla="*/ 33 w 65"/>
                <a:gd name="T27" fmla="*/ 12 h 82"/>
                <a:gd name="T28" fmla="*/ 34 w 65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82">
                  <a:moveTo>
                    <a:pt x="34" y="0"/>
                  </a:moveTo>
                  <a:cubicBezTo>
                    <a:pt x="42" y="1"/>
                    <a:pt x="47" y="6"/>
                    <a:pt x="51" y="12"/>
                  </a:cubicBezTo>
                  <a:cubicBezTo>
                    <a:pt x="50" y="13"/>
                    <a:pt x="51" y="13"/>
                    <a:pt x="52" y="13"/>
                  </a:cubicBezTo>
                  <a:cubicBezTo>
                    <a:pt x="56" y="24"/>
                    <a:pt x="61" y="34"/>
                    <a:pt x="63" y="45"/>
                  </a:cubicBezTo>
                  <a:cubicBezTo>
                    <a:pt x="64" y="47"/>
                    <a:pt x="65" y="49"/>
                    <a:pt x="63" y="50"/>
                  </a:cubicBezTo>
                  <a:cubicBezTo>
                    <a:pt x="62" y="52"/>
                    <a:pt x="60" y="50"/>
                    <a:pt x="58" y="50"/>
                  </a:cubicBezTo>
                  <a:cubicBezTo>
                    <a:pt x="54" y="48"/>
                    <a:pt x="50" y="46"/>
                    <a:pt x="46" y="46"/>
                  </a:cubicBezTo>
                  <a:cubicBezTo>
                    <a:pt x="31" y="51"/>
                    <a:pt x="23" y="64"/>
                    <a:pt x="13" y="74"/>
                  </a:cubicBezTo>
                  <a:cubicBezTo>
                    <a:pt x="11" y="76"/>
                    <a:pt x="8" y="78"/>
                    <a:pt x="6" y="80"/>
                  </a:cubicBezTo>
                  <a:cubicBezTo>
                    <a:pt x="4" y="81"/>
                    <a:pt x="3" y="82"/>
                    <a:pt x="1" y="80"/>
                  </a:cubicBezTo>
                  <a:cubicBezTo>
                    <a:pt x="0" y="79"/>
                    <a:pt x="1" y="78"/>
                    <a:pt x="2" y="77"/>
                  </a:cubicBezTo>
                  <a:cubicBezTo>
                    <a:pt x="7" y="71"/>
                    <a:pt x="11" y="64"/>
                    <a:pt x="16" y="58"/>
                  </a:cubicBezTo>
                  <a:cubicBezTo>
                    <a:pt x="24" y="48"/>
                    <a:pt x="30" y="38"/>
                    <a:pt x="33" y="26"/>
                  </a:cubicBezTo>
                  <a:cubicBezTo>
                    <a:pt x="35" y="21"/>
                    <a:pt x="35" y="17"/>
                    <a:pt x="33" y="12"/>
                  </a:cubicBezTo>
                  <a:cubicBezTo>
                    <a:pt x="31" y="8"/>
                    <a:pt x="30" y="4"/>
                    <a:pt x="34" y="0"/>
                  </a:cubicBezTo>
                  <a:close/>
                </a:path>
              </a:pathLst>
            </a:custGeom>
            <a:solidFill>
              <a:srgbClr val="F7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56" name="Freeform 143"/>
            <p:cNvSpPr>
              <a:spLocks/>
            </p:cNvSpPr>
            <p:nvPr userDrawn="1"/>
          </p:nvSpPr>
          <p:spPr bwMode="auto">
            <a:xfrm>
              <a:off x="5795282" y="1974056"/>
              <a:ext cx="196850" cy="254000"/>
            </a:xfrm>
            <a:custGeom>
              <a:avLst/>
              <a:gdLst>
                <a:gd name="T0" fmla="*/ 74 w 78"/>
                <a:gd name="T1" fmla="*/ 13 h 101"/>
                <a:gd name="T2" fmla="*/ 76 w 78"/>
                <a:gd name="T3" fmla="*/ 28 h 101"/>
                <a:gd name="T4" fmla="*/ 72 w 78"/>
                <a:gd name="T5" fmla="*/ 50 h 101"/>
                <a:gd name="T6" fmla="*/ 44 w 78"/>
                <a:gd name="T7" fmla="*/ 91 h 101"/>
                <a:gd name="T8" fmla="*/ 41 w 78"/>
                <a:gd name="T9" fmla="*/ 93 h 101"/>
                <a:gd name="T10" fmla="*/ 52 w 78"/>
                <a:gd name="T11" fmla="*/ 85 h 101"/>
                <a:gd name="T12" fmla="*/ 44 w 78"/>
                <a:gd name="T13" fmla="*/ 99 h 101"/>
                <a:gd name="T14" fmla="*/ 33 w 78"/>
                <a:gd name="T15" fmla="*/ 97 h 101"/>
                <a:gd name="T16" fmla="*/ 21 w 78"/>
                <a:gd name="T17" fmla="*/ 80 h 101"/>
                <a:gd name="T18" fmla="*/ 30 w 78"/>
                <a:gd name="T19" fmla="*/ 86 h 101"/>
                <a:gd name="T20" fmla="*/ 10 w 78"/>
                <a:gd name="T21" fmla="*/ 59 h 101"/>
                <a:gd name="T22" fmla="*/ 1 w 78"/>
                <a:gd name="T23" fmla="*/ 34 h 101"/>
                <a:gd name="T24" fmla="*/ 5 w 78"/>
                <a:gd name="T25" fmla="*/ 13 h 101"/>
                <a:gd name="T26" fmla="*/ 6 w 78"/>
                <a:gd name="T27" fmla="*/ 1 h 101"/>
                <a:gd name="T28" fmla="*/ 22 w 78"/>
                <a:gd name="T29" fmla="*/ 17 h 101"/>
                <a:gd name="T30" fmla="*/ 58 w 78"/>
                <a:gd name="T31" fmla="*/ 15 h 101"/>
                <a:gd name="T32" fmla="*/ 73 w 78"/>
                <a:gd name="T33" fmla="*/ 0 h 101"/>
                <a:gd name="T34" fmla="*/ 74 w 78"/>
                <a:gd name="T35" fmla="*/ 1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1">
                  <a:moveTo>
                    <a:pt x="74" y="13"/>
                  </a:moveTo>
                  <a:cubicBezTo>
                    <a:pt x="74" y="18"/>
                    <a:pt x="74" y="23"/>
                    <a:pt x="76" y="28"/>
                  </a:cubicBezTo>
                  <a:cubicBezTo>
                    <a:pt x="78" y="35"/>
                    <a:pt x="75" y="43"/>
                    <a:pt x="72" y="50"/>
                  </a:cubicBezTo>
                  <a:cubicBezTo>
                    <a:pt x="65" y="65"/>
                    <a:pt x="54" y="77"/>
                    <a:pt x="44" y="91"/>
                  </a:cubicBezTo>
                  <a:cubicBezTo>
                    <a:pt x="43" y="91"/>
                    <a:pt x="43" y="92"/>
                    <a:pt x="41" y="93"/>
                  </a:cubicBezTo>
                  <a:cubicBezTo>
                    <a:pt x="47" y="92"/>
                    <a:pt x="48" y="87"/>
                    <a:pt x="52" y="85"/>
                  </a:cubicBezTo>
                  <a:cubicBezTo>
                    <a:pt x="53" y="90"/>
                    <a:pt x="50" y="96"/>
                    <a:pt x="44" y="99"/>
                  </a:cubicBezTo>
                  <a:cubicBezTo>
                    <a:pt x="39" y="101"/>
                    <a:pt x="36" y="100"/>
                    <a:pt x="33" y="97"/>
                  </a:cubicBezTo>
                  <a:cubicBezTo>
                    <a:pt x="28" y="92"/>
                    <a:pt x="22" y="88"/>
                    <a:pt x="21" y="80"/>
                  </a:cubicBezTo>
                  <a:cubicBezTo>
                    <a:pt x="27" y="78"/>
                    <a:pt x="27" y="84"/>
                    <a:pt x="30" y="86"/>
                  </a:cubicBezTo>
                  <a:cubicBezTo>
                    <a:pt x="22" y="78"/>
                    <a:pt x="16" y="68"/>
                    <a:pt x="10" y="59"/>
                  </a:cubicBezTo>
                  <a:cubicBezTo>
                    <a:pt x="5" y="52"/>
                    <a:pt x="2" y="43"/>
                    <a:pt x="1" y="34"/>
                  </a:cubicBezTo>
                  <a:cubicBezTo>
                    <a:pt x="0" y="27"/>
                    <a:pt x="3" y="20"/>
                    <a:pt x="5" y="13"/>
                  </a:cubicBezTo>
                  <a:cubicBezTo>
                    <a:pt x="5" y="9"/>
                    <a:pt x="5" y="5"/>
                    <a:pt x="6" y="1"/>
                  </a:cubicBezTo>
                  <a:cubicBezTo>
                    <a:pt x="13" y="4"/>
                    <a:pt x="17" y="12"/>
                    <a:pt x="22" y="17"/>
                  </a:cubicBezTo>
                  <a:cubicBezTo>
                    <a:pt x="34" y="28"/>
                    <a:pt x="50" y="24"/>
                    <a:pt x="58" y="15"/>
                  </a:cubicBezTo>
                  <a:cubicBezTo>
                    <a:pt x="63" y="10"/>
                    <a:pt x="68" y="5"/>
                    <a:pt x="73" y="0"/>
                  </a:cubicBezTo>
                  <a:cubicBezTo>
                    <a:pt x="73" y="4"/>
                    <a:pt x="74" y="9"/>
                    <a:pt x="74" y="13"/>
                  </a:cubicBezTo>
                  <a:close/>
                </a:path>
              </a:pathLst>
            </a:custGeom>
            <a:solidFill>
              <a:srgbClr val="E2A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57" name="Freeform 144"/>
            <p:cNvSpPr>
              <a:spLocks/>
            </p:cNvSpPr>
            <p:nvPr userDrawn="1"/>
          </p:nvSpPr>
          <p:spPr bwMode="auto">
            <a:xfrm>
              <a:off x="5779407" y="2120106"/>
              <a:ext cx="233363" cy="204787"/>
            </a:xfrm>
            <a:custGeom>
              <a:avLst/>
              <a:gdLst>
                <a:gd name="T0" fmla="*/ 28 w 92"/>
                <a:gd name="T1" fmla="*/ 22 h 81"/>
                <a:gd name="T2" fmla="*/ 42 w 92"/>
                <a:gd name="T3" fmla="*/ 40 h 81"/>
                <a:gd name="T4" fmla="*/ 48 w 92"/>
                <a:gd name="T5" fmla="*/ 40 h 81"/>
                <a:gd name="T6" fmla="*/ 58 w 92"/>
                <a:gd name="T7" fmla="*/ 27 h 81"/>
                <a:gd name="T8" fmla="*/ 78 w 92"/>
                <a:gd name="T9" fmla="*/ 7 h 81"/>
                <a:gd name="T10" fmla="*/ 92 w 92"/>
                <a:gd name="T11" fmla="*/ 1 h 81"/>
                <a:gd name="T12" fmla="*/ 89 w 92"/>
                <a:gd name="T13" fmla="*/ 10 h 81"/>
                <a:gd name="T14" fmla="*/ 63 w 92"/>
                <a:gd name="T15" fmla="*/ 44 h 81"/>
                <a:gd name="T16" fmla="*/ 60 w 92"/>
                <a:gd name="T17" fmla="*/ 55 h 81"/>
                <a:gd name="T18" fmla="*/ 59 w 92"/>
                <a:gd name="T19" fmla="*/ 63 h 81"/>
                <a:gd name="T20" fmla="*/ 47 w 92"/>
                <a:gd name="T21" fmla="*/ 78 h 81"/>
                <a:gd name="T22" fmla="*/ 41 w 92"/>
                <a:gd name="T23" fmla="*/ 78 h 81"/>
                <a:gd name="T24" fmla="*/ 30 w 92"/>
                <a:gd name="T25" fmla="*/ 63 h 81"/>
                <a:gd name="T26" fmla="*/ 35 w 92"/>
                <a:gd name="T27" fmla="*/ 51 h 81"/>
                <a:gd name="T28" fmla="*/ 31 w 92"/>
                <a:gd name="T29" fmla="*/ 44 h 81"/>
                <a:gd name="T30" fmla="*/ 4 w 92"/>
                <a:gd name="T31" fmla="*/ 10 h 81"/>
                <a:gd name="T32" fmla="*/ 6 w 92"/>
                <a:gd name="T33" fmla="*/ 2 h 81"/>
                <a:gd name="T34" fmla="*/ 25 w 92"/>
                <a:gd name="T35" fmla="*/ 16 h 81"/>
                <a:gd name="T36" fmla="*/ 28 w 92"/>
                <a:gd name="T37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81">
                  <a:moveTo>
                    <a:pt x="28" y="22"/>
                  </a:moveTo>
                  <a:cubicBezTo>
                    <a:pt x="31" y="29"/>
                    <a:pt x="36" y="35"/>
                    <a:pt x="42" y="40"/>
                  </a:cubicBezTo>
                  <a:cubicBezTo>
                    <a:pt x="44" y="41"/>
                    <a:pt x="46" y="42"/>
                    <a:pt x="48" y="40"/>
                  </a:cubicBezTo>
                  <a:cubicBezTo>
                    <a:pt x="52" y="37"/>
                    <a:pt x="58" y="34"/>
                    <a:pt x="58" y="27"/>
                  </a:cubicBezTo>
                  <a:cubicBezTo>
                    <a:pt x="65" y="20"/>
                    <a:pt x="71" y="13"/>
                    <a:pt x="78" y="7"/>
                  </a:cubicBezTo>
                  <a:cubicBezTo>
                    <a:pt x="82" y="3"/>
                    <a:pt x="86" y="0"/>
                    <a:pt x="92" y="1"/>
                  </a:cubicBezTo>
                  <a:cubicBezTo>
                    <a:pt x="91" y="4"/>
                    <a:pt x="92" y="8"/>
                    <a:pt x="89" y="10"/>
                  </a:cubicBezTo>
                  <a:cubicBezTo>
                    <a:pt x="82" y="23"/>
                    <a:pt x="73" y="34"/>
                    <a:pt x="63" y="44"/>
                  </a:cubicBezTo>
                  <a:cubicBezTo>
                    <a:pt x="60" y="47"/>
                    <a:pt x="58" y="50"/>
                    <a:pt x="60" y="55"/>
                  </a:cubicBezTo>
                  <a:cubicBezTo>
                    <a:pt x="60" y="57"/>
                    <a:pt x="60" y="61"/>
                    <a:pt x="59" y="63"/>
                  </a:cubicBezTo>
                  <a:cubicBezTo>
                    <a:pt x="55" y="68"/>
                    <a:pt x="51" y="73"/>
                    <a:pt x="47" y="78"/>
                  </a:cubicBezTo>
                  <a:cubicBezTo>
                    <a:pt x="45" y="81"/>
                    <a:pt x="43" y="80"/>
                    <a:pt x="41" y="78"/>
                  </a:cubicBezTo>
                  <a:cubicBezTo>
                    <a:pt x="38" y="73"/>
                    <a:pt x="34" y="68"/>
                    <a:pt x="30" y="63"/>
                  </a:cubicBezTo>
                  <a:cubicBezTo>
                    <a:pt x="31" y="59"/>
                    <a:pt x="33" y="55"/>
                    <a:pt x="35" y="51"/>
                  </a:cubicBezTo>
                  <a:cubicBezTo>
                    <a:pt x="36" y="47"/>
                    <a:pt x="33" y="46"/>
                    <a:pt x="31" y="44"/>
                  </a:cubicBezTo>
                  <a:cubicBezTo>
                    <a:pt x="20" y="34"/>
                    <a:pt x="13" y="22"/>
                    <a:pt x="4" y="10"/>
                  </a:cubicBezTo>
                  <a:cubicBezTo>
                    <a:pt x="1" y="6"/>
                    <a:pt x="0" y="3"/>
                    <a:pt x="6" y="2"/>
                  </a:cubicBezTo>
                  <a:cubicBezTo>
                    <a:pt x="13" y="6"/>
                    <a:pt x="20" y="10"/>
                    <a:pt x="25" y="16"/>
                  </a:cubicBezTo>
                  <a:cubicBezTo>
                    <a:pt x="26" y="17"/>
                    <a:pt x="28" y="19"/>
                    <a:pt x="28" y="22"/>
                  </a:cubicBezTo>
                  <a:close/>
                </a:path>
              </a:pathLst>
            </a:custGeom>
            <a:solidFill>
              <a:srgbClr val="E2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58" name="Freeform 145"/>
            <p:cNvSpPr>
              <a:spLocks/>
            </p:cNvSpPr>
            <p:nvPr userDrawn="1"/>
          </p:nvSpPr>
          <p:spPr bwMode="auto">
            <a:xfrm>
              <a:off x="5728607" y="2005806"/>
              <a:ext cx="149225" cy="195262"/>
            </a:xfrm>
            <a:custGeom>
              <a:avLst/>
              <a:gdLst>
                <a:gd name="T0" fmla="*/ 48 w 59"/>
                <a:gd name="T1" fmla="*/ 67 h 77"/>
                <a:gd name="T2" fmla="*/ 27 w 59"/>
                <a:gd name="T3" fmla="*/ 48 h 77"/>
                <a:gd name="T4" fmla="*/ 17 w 59"/>
                <a:gd name="T5" fmla="*/ 46 h 77"/>
                <a:gd name="T6" fmla="*/ 1 w 59"/>
                <a:gd name="T7" fmla="*/ 51 h 77"/>
                <a:gd name="T8" fmla="*/ 11 w 59"/>
                <a:gd name="T9" fmla="*/ 16 h 77"/>
                <a:gd name="T10" fmla="*/ 31 w 59"/>
                <a:gd name="T11" fmla="*/ 0 h 77"/>
                <a:gd name="T12" fmla="*/ 28 w 59"/>
                <a:gd name="T13" fmla="*/ 15 h 77"/>
                <a:gd name="T14" fmla="*/ 29 w 59"/>
                <a:gd name="T15" fmla="*/ 23 h 77"/>
                <a:gd name="T16" fmla="*/ 50 w 59"/>
                <a:gd name="T17" fmla="*/ 64 h 77"/>
                <a:gd name="T18" fmla="*/ 59 w 59"/>
                <a:gd name="T19" fmla="*/ 77 h 77"/>
                <a:gd name="T20" fmla="*/ 48 w 59"/>
                <a:gd name="T21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7">
                  <a:moveTo>
                    <a:pt x="48" y="67"/>
                  </a:moveTo>
                  <a:cubicBezTo>
                    <a:pt x="42" y="59"/>
                    <a:pt x="34" y="53"/>
                    <a:pt x="27" y="48"/>
                  </a:cubicBezTo>
                  <a:cubicBezTo>
                    <a:pt x="23" y="47"/>
                    <a:pt x="20" y="48"/>
                    <a:pt x="17" y="46"/>
                  </a:cubicBezTo>
                  <a:cubicBezTo>
                    <a:pt x="11" y="46"/>
                    <a:pt x="7" y="50"/>
                    <a:pt x="1" y="51"/>
                  </a:cubicBezTo>
                  <a:cubicBezTo>
                    <a:pt x="0" y="38"/>
                    <a:pt x="9" y="28"/>
                    <a:pt x="11" y="16"/>
                  </a:cubicBezTo>
                  <a:cubicBezTo>
                    <a:pt x="16" y="9"/>
                    <a:pt x="20" y="1"/>
                    <a:pt x="31" y="0"/>
                  </a:cubicBezTo>
                  <a:cubicBezTo>
                    <a:pt x="31" y="5"/>
                    <a:pt x="31" y="10"/>
                    <a:pt x="28" y="15"/>
                  </a:cubicBezTo>
                  <a:cubicBezTo>
                    <a:pt x="27" y="17"/>
                    <a:pt x="28" y="20"/>
                    <a:pt x="29" y="23"/>
                  </a:cubicBezTo>
                  <a:cubicBezTo>
                    <a:pt x="32" y="39"/>
                    <a:pt x="42" y="51"/>
                    <a:pt x="50" y="64"/>
                  </a:cubicBezTo>
                  <a:cubicBezTo>
                    <a:pt x="53" y="68"/>
                    <a:pt x="57" y="72"/>
                    <a:pt x="59" y="77"/>
                  </a:cubicBezTo>
                  <a:cubicBezTo>
                    <a:pt x="55" y="73"/>
                    <a:pt x="51" y="70"/>
                    <a:pt x="48" y="67"/>
                  </a:cubicBezTo>
                  <a:close/>
                </a:path>
              </a:pathLst>
            </a:custGeom>
            <a:solidFill>
              <a:srgbClr val="F8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59" name="Freeform 146"/>
            <p:cNvSpPr>
              <a:spLocks/>
            </p:cNvSpPr>
            <p:nvPr userDrawn="1"/>
          </p:nvSpPr>
          <p:spPr bwMode="auto">
            <a:xfrm>
              <a:off x="5777820" y="2137568"/>
              <a:ext cx="95250" cy="141287"/>
            </a:xfrm>
            <a:custGeom>
              <a:avLst/>
              <a:gdLst>
                <a:gd name="T0" fmla="*/ 37 w 38"/>
                <a:gd name="T1" fmla="*/ 44 h 56"/>
                <a:gd name="T2" fmla="*/ 31 w 38"/>
                <a:gd name="T3" fmla="*/ 56 h 56"/>
                <a:gd name="T4" fmla="*/ 0 w 38"/>
                <a:gd name="T5" fmla="*/ 0 h 56"/>
                <a:gd name="T6" fmla="*/ 12 w 38"/>
                <a:gd name="T7" fmla="*/ 12 h 56"/>
                <a:gd name="T8" fmla="*/ 34 w 38"/>
                <a:gd name="T9" fmla="*/ 39 h 56"/>
                <a:gd name="T10" fmla="*/ 37 w 38"/>
                <a:gd name="T11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6">
                  <a:moveTo>
                    <a:pt x="37" y="44"/>
                  </a:moveTo>
                  <a:cubicBezTo>
                    <a:pt x="36" y="48"/>
                    <a:pt x="35" y="53"/>
                    <a:pt x="31" y="56"/>
                  </a:cubicBezTo>
                  <a:cubicBezTo>
                    <a:pt x="17" y="40"/>
                    <a:pt x="7" y="21"/>
                    <a:pt x="0" y="0"/>
                  </a:cubicBezTo>
                  <a:cubicBezTo>
                    <a:pt x="6" y="2"/>
                    <a:pt x="8" y="8"/>
                    <a:pt x="12" y="12"/>
                  </a:cubicBezTo>
                  <a:cubicBezTo>
                    <a:pt x="19" y="22"/>
                    <a:pt x="26" y="31"/>
                    <a:pt x="34" y="39"/>
                  </a:cubicBezTo>
                  <a:cubicBezTo>
                    <a:pt x="36" y="40"/>
                    <a:pt x="38" y="41"/>
                    <a:pt x="37" y="44"/>
                  </a:cubicBezTo>
                  <a:close/>
                </a:path>
              </a:pathLst>
            </a:custGeom>
            <a:solidFill>
              <a:srgbClr val="E0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60" name="Freeform 147"/>
            <p:cNvSpPr>
              <a:spLocks/>
            </p:cNvSpPr>
            <p:nvPr userDrawn="1"/>
          </p:nvSpPr>
          <p:spPr bwMode="auto">
            <a:xfrm>
              <a:off x="5923870" y="2145506"/>
              <a:ext cx="80963" cy="133350"/>
            </a:xfrm>
            <a:custGeom>
              <a:avLst/>
              <a:gdLst>
                <a:gd name="T0" fmla="*/ 2 w 32"/>
                <a:gd name="T1" fmla="*/ 53 h 53"/>
                <a:gd name="T2" fmla="*/ 0 w 32"/>
                <a:gd name="T3" fmla="*/ 42 h 53"/>
                <a:gd name="T4" fmla="*/ 1 w 32"/>
                <a:gd name="T5" fmla="*/ 37 h 53"/>
                <a:gd name="T6" fmla="*/ 32 w 32"/>
                <a:gd name="T7" fmla="*/ 0 h 53"/>
                <a:gd name="T8" fmla="*/ 2 w 3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3">
                  <a:moveTo>
                    <a:pt x="2" y="53"/>
                  </a:moveTo>
                  <a:cubicBezTo>
                    <a:pt x="1" y="49"/>
                    <a:pt x="1" y="46"/>
                    <a:pt x="0" y="42"/>
                  </a:cubicBezTo>
                  <a:cubicBezTo>
                    <a:pt x="0" y="40"/>
                    <a:pt x="0" y="38"/>
                    <a:pt x="1" y="37"/>
                  </a:cubicBezTo>
                  <a:cubicBezTo>
                    <a:pt x="13" y="26"/>
                    <a:pt x="22" y="12"/>
                    <a:pt x="32" y="0"/>
                  </a:cubicBezTo>
                  <a:cubicBezTo>
                    <a:pt x="25" y="19"/>
                    <a:pt x="16" y="38"/>
                    <a:pt x="2" y="53"/>
                  </a:cubicBezTo>
                  <a:close/>
                </a:path>
              </a:pathLst>
            </a:custGeom>
            <a:solidFill>
              <a:srgbClr val="E2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  <p:sp>
          <p:nvSpPr>
            <p:cNvPr id="161" name="Freeform 148"/>
            <p:cNvSpPr>
              <a:spLocks/>
            </p:cNvSpPr>
            <p:nvPr userDrawn="1"/>
          </p:nvSpPr>
          <p:spPr bwMode="auto">
            <a:xfrm>
              <a:off x="5769882" y="2120106"/>
              <a:ext cx="111125" cy="128587"/>
            </a:xfrm>
            <a:custGeom>
              <a:avLst/>
              <a:gdLst>
                <a:gd name="T0" fmla="*/ 40 w 44"/>
                <a:gd name="T1" fmla="*/ 51 h 51"/>
                <a:gd name="T2" fmla="*/ 3 w 44"/>
                <a:gd name="T3" fmla="*/ 7 h 51"/>
                <a:gd name="T4" fmla="*/ 1 w 44"/>
                <a:gd name="T5" fmla="*/ 1 h 51"/>
                <a:gd name="T6" fmla="*/ 11 w 44"/>
                <a:gd name="T7" fmla="*/ 3 h 51"/>
                <a:gd name="T8" fmla="*/ 8 w 44"/>
                <a:gd name="T9" fmla="*/ 9 h 51"/>
                <a:gd name="T10" fmla="*/ 39 w 44"/>
                <a:gd name="T11" fmla="*/ 46 h 51"/>
                <a:gd name="T12" fmla="*/ 40 w 44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1">
                  <a:moveTo>
                    <a:pt x="40" y="51"/>
                  </a:moveTo>
                  <a:cubicBezTo>
                    <a:pt x="26" y="38"/>
                    <a:pt x="15" y="22"/>
                    <a:pt x="3" y="7"/>
                  </a:cubicBezTo>
                  <a:cubicBezTo>
                    <a:pt x="1" y="6"/>
                    <a:pt x="0" y="4"/>
                    <a:pt x="1" y="1"/>
                  </a:cubicBezTo>
                  <a:cubicBezTo>
                    <a:pt x="4" y="0"/>
                    <a:pt x="8" y="0"/>
                    <a:pt x="11" y="3"/>
                  </a:cubicBezTo>
                  <a:cubicBezTo>
                    <a:pt x="7" y="4"/>
                    <a:pt x="5" y="5"/>
                    <a:pt x="8" y="9"/>
                  </a:cubicBezTo>
                  <a:cubicBezTo>
                    <a:pt x="18" y="21"/>
                    <a:pt x="27" y="35"/>
                    <a:pt x="39" y="46"/>
                  </a:cubicBezTo>
                  <a:cubicBezTo>
                    <a:pt x="41" y="47"/>
                    <a:pt x="44" y="48"/>
                    <a:pt x="40" y="51"/>
                  </a:cubicBezTo>
                  <a:close/>
                </a:path>
              </a:pathLst>
            </a:custGeom>
            <a:solidFill>
              <a:srgbClr val="B54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4000"/>
            </a:p>
          </p:txBody>
        </p:sp>
      </p:grpSp>
      <p:sp>
        <p:nvSpPr>
          <p:cNvPr id="17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1859" y="9838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8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8973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8"/>
          <a:stretch/>
        </p:blipFill>
        <p:spPr>
          <a:xfrm>
            <a:off x="0" y="0"/>
            <a:ext cx="24580056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726C62-7A7B-0849-A684-7D664EE577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20900" y="2278063"/>
            <a:ext cx="20627975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8B1FF2-57C3-6841-B844-E61E9385E0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71713" y="4670425"/>
            <a:ext cx="20477162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>
                <a:sym typeface="Poppins" charset="0"/>
              </a:rPr>
              <a:t>Second level</a:t>
            </a:r>
          </a:p>
          <a:p>
            <a:pPr lvl="2"/>
            <a:r>
              <a:rPr lang="x-none" altLang="x-none">
                <a:sym typeface="Poppins" charset="0"/>
              </a:rPr>
              <a:t>Third level</a:t>
            </a:r>
          </a:p>
          <a:p>
            <a:pPr lvl="3"/>
            <a:r>
              <a:rPr lang="x-none" altLang="x-none">
                <a:sym typeface="Poppins" charset="0"/>
              </a:rPr>
              <a:t>Fourth level</a:t>
            </a:r>
          </a:p>
          <a:p>
            <a:pPr lvl="4"/>
            <a:r>
              <a:rPr lang="x-none" altLang="x-none">
                <a:sym typeface="Poppins" charset="0"/>
              </a:rPr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1F2594-ABDE-0E48-B1D5-5F3CF2C616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22545675" y="12352338"/>
            <a:ext cx="895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eaLnBrk="1">
              <a:defRPr b="1" i="0">
                <a:solidFill>
                  <a:schemeClr val="accent4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>
              <a:defRPr/>
            </a:pPr>
            <a:fld id="{0E2A03B7-A07C-3043-9169-79FE809F5FBC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</p:sldLayoutIdLst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10000" b="1" kern="1200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2286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4572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6858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9144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02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88" r:id="rId15"/>
    <p:sldLayoutId id="2147483989" r:id="rId16"/>
    <p:sldLayoutId id="2147483991" r:id="rId17"/>
    <p:sldLayoutId id="2147484005" r:id="rId18"/>
    <p:sldLayoutId id="2147484006" r:id="rId19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231C51B8-7F3F-2E41-A3D7-6FCD69357A79}"/>
              </a:ext>
            </a:extLst>
          </p:cNvPr>
          <p:cNvGrpSpPr/>
          <p:nvPr/>
        </p:nvGrpSpPr>
        <p:grpSpPr>
          <a:xfrm>
            <a:off x="1462808" y="6571556"/>
            <a:ext cx="21314368" cy="2232248"/>
            <a:chOff x="1462808" y="4052863"/>
            <a:chExt cx="21314368" cy="2232248"/>
          </a:xfrm>
        </p:grpSpPr>
        <p:sp>
          <p:nvSpPr>
            <p:cNvPr id="99" name="Скругленный прямоугольник 98">
              <a:extLst>
                <a:ext uri="{FF2B5EF4-FFF2-40B4-BE49-F238E27FC236}">
                  <a16:creationId xmlns:a16="http://schemas.microsoft.com/office/drawing/2014/main" id="{6F08F971-EBE6-6B40-A635-C87FA7498638}"/>
                </a:ext>
              </a:extLst>
            </p:cNvPr>
            <p:cNvSpPr/>
            <p:nvPr/>
          </p:nvSpPr>
          <p:spPr bwMode="auto">
            <a:xfrm>
              <a:off x="1462808" y="4052863"/>
              <a:ext cx="21314368" cy="2232248"/>
            </a:xfrm>
            <a:prstGeom prst="roundRect">
              <a:avLst>
                <a:gd name="adj" fmla="val 39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AF6CB6B4-459A-A746-A75A-18F18C1A2F7F}"/>
                </a:ext>
              </a:extLst>
            </p:cNvPr>
            <p:cNvSpPr/>
            <p:nvPr/>
          </p:nvSpPr>
          <p:spPr bwMode="auto">
            <a:xfrm>
              <a:off x="1462809" y="4052863"/>
              <a:ext cx="874493" cy="2232248"/>
            </a:xfrm>
            <a:custGeom>
              <a:avLst/>
              <a:gdLst>
                <a:gd name="connsiteX0" fmla="*/ 87571 w 874493"/>
                <a:gd name="connsiteY0" fmla="*/ 0 h 2232248"/>
                <a:gd name="connsiteX1" fmla="*/ 874493 w 874493"/>
                <a:gd name="connsiteY1" fmla="*/ 0 h 2232248"/>
                <a:gd name="connsiteX2" fmla="*/ 874493 w 874493"/>
                <a:gd name="connsiteY2" fmla="*/ 2232248 h 2232248"/>
                <a:gd name="connsiteX3" fmla="*/ 87571 w 874493"/>
                <a:gd name="connsiteY3" fmla="*/ 2232248 h 2232248"/>
                <a:gd name="connsiteX4" fmla="*/ 0 w 874493"/>
                <a:gd name="connsiteY4" fmla="*/ 2144677 h 2232248"/>
                <a:gd name="connsiteX5" fmla="*/ 0 w 874493"/>
                <a:gd name="connsiteY5" fmla="*/ 87571 h 2232248"/>
                <a:gd name="connsiteX6" fmla="*/ 87571 w 874493"/>
                <a:gd name="connsiteY6" fmla="*/ 0 h 223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493" h="2232248">
                  <a:moveTo>
                    <a:pt x="87571" y="0"/>
                  </a:moveTo>
                  <a:lnTo>
                    <a:pt x="874493" y="0"/>
                  </a:lnTo>
                  <a:lnTo>
                    <a:pt x="874493" y="2232248"/>
                  </a:lnTo>
                  <a:lnTo>
                    <a:pt x="87571" y="2232248"/>
                  </a:lnTo>
                  <a:cubicBezTo>
                    <a:pt x="39207" y="2232248"/>
                    <a:pt x="0" y="2193041"/>
                    <a:pt x="0" y="2144677"/>
                  </a:cubicBezTo>
                  <a:lnTo>
                    <a:pt x="0" y="87571"/>
                  </a:lnTo>
                  <a:cubicBezTo>
                    <a:pt x="0" y="39207"/>
                    <a:pt x="39207" y="0"/>
                    <a:pt x="875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1" name="Text Box 2">
              <a:extLst>
                <a:ext uri="{FF2B5EF4-FFF2-40B4-BE49-F238E27FC236}">
                  <a16:creationId xmlns:a16="http://schemas.microsoft.com/office/drawing/2014/main" id="{8D9F2AC7-1CF4-FC40-B8BF-7E34CFF901BB}"/>
                </a:ext>
              </a:extLst>
            </p:cNvPr>
            <p:cNvSpPr txBox="1">
              <a:spLocks/>
            </p:cNvSpPr>
            <p:nvPr/>
          </p:nvSpPr>
          <p:spPr bwMode="auto">
            <a:xfrm rot="16200000">
              <a:off x="809268" y="4973100"/>
              <a:ext cx="2232248" cy="39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BEISPIELTEXT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26" name="Rectangle 1">
              <a:extLst>
                <a:ext uri="{FF2B5EF4-FFF2-40B4-BE49-F238E27FC236}">
                  <a16:creationId xmlns:a16="http://schemas.microsoft.com/office/drawing/2014/main" id="{02C6F472-81C7-894D-9F07-0C5625061499}"/>
                </a:ext>
              </a:extLst>
            </p:cNvPr>
            <p:cNvSpPr/>
            <p:nvPr/>
          </p:nvSpPr>
          <p:spPr>
            <a:xfrm>
              <a:off x="15216336" y="4360723"/>
              <a:ext cx="7269967" cy="546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de-DE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Schreiben Sie hier, was Sie für notwendig halten</a:t>
              </a:r>
              <a:endPara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775186B7-B4DE-1248-9021-0149BF335EE3}"/>
              </a:ext>
            </a:extLst>
          </p:cNvPr>
          <p:cNvGrpSpPr/>
          <p:nvPr/>
        </p:nvGrpSpPr>
        <p:grpSpPr>
          <a:xfrm>
            <a:off x="1462808" y="9090248"/>
            <a:ext cx="21314368" cy="2232248"/>
            <a:chOff x="1462808" y="4052863"/>
            <a:chExt cx="21314368" cy="2232248"/>
          </a:xfrm>
        </p:grpSpPr>
        <p:sp>
          <p:nvSpPr>
            <p:cNvPr id="128" name="Скругленный прямоугольник 127">
              <a:extLst>
                <a:ext uri="{FF2B5EF4-FFF2-40B4-BE49-F238E27FC236}">
                  <a16:creationId xmlns:a16="http://schemas.microsoft.com/office/drawing/2014/main" id="{56F8DB0F-35BA-0147-8802-AE3502DF16D1}"/>
                </a:ext>
              </a:extLst>
            </p:cNvPr>
            <p:cNvSpPr/>
            <p:nvPr/>
          </p:nvSpPr>
          <p:spPr bwMode="auto">
            <a:xfrm>
              <a:off x="1462808" y="4052863"/>
              <a:ext cx="21314368" cy="2232248"/>
            </a:xfrm>
            <a:prstGeom prst="roundRect">
              <a:avLst>
                <a:gd name="adj" fmla="val 39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id="{5CCF0494-A123-B447-934A-2B943D37311A}"/>
                </a:ext>
              </a:extLst>
            </p:cNvPr>
            <p:cNvSpPr/>
            <p:nvPr/>
          </p:nvSpPr>
          <p:spPr bwMode="auto">
            <a:xfrm>
              <a:off x="1462809" y="4052863"/>
              <a:ext cx="874493" cy="2232248"/>
            </a:xfrm>
            <a:custGeom>
              <a:avLst/>
              <a:gdLst>
                <a:gd name="connsiteX0" fmla="*/ 87571 w 874493"/>
                <a:gd name="connsiteY0" fmla="*/ 0 h 2232248"/>
                <a:gd name="connsiteX1" fmla="*/ 874493 w 874493"/>
                <a:gd name="connsiteY1" fmla="*/ 0 h 2232248"/>
                <a:gd name="connsiteX2" fmla="*/ 874493 w 874493"/>
                <a:gd name="connsiteY2" fmla="*/ 2232248 h 2232248"/>
                <a:gd name="connsiteX3" fmla="*/ 87571 w 874493"/>
                <a:gd name="connsiteY3" fmla="*/ 2232248 h 2232248"/>
                <a:gd name="connsiteX4" fmla="*/ 0 w 874493"/>
                <a:gd name="connsiteY4" fmla="*/ 2144677 h 2232248"/>
                <a:gd name="connsiteX5" fmla="*/ 0 w 874493"/>
                <a:gd name="connsiteY5" fmla="*/ 87571 h 2232248"/>
                <a:gd name="connsiteX6" fmla="*/ 87571 w 874493"/>
                <a:gd name="connsiteY6" fmla="*/ 0 h 223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493" h="2232248">
                  <a:moveTo>
                    <a:pt x="87571" y="0"/>
                  </a:moveTo>
                  <a:lnTo>
                    <a:pt x="874493" y="0"/>
                  </a:lnTo>
                  <a:lnTo>
                    <a:pt x="874493" y="2232248"/>
                  </a:lnTo>
                  <a:lnTo>
                    <a:pt x="87571" y="2232248"/>
                  </a:lnTo>
                  <a:cubicBezTo>
                    <a:pt x="39207" y="2232248"/>
                    <a:pt x="0" y="2193041"/>
                    <a:pt x="0" y="2144677"/>
                  </a:cubicBezTo>
                  <a:lnTo>
                    <a:pt x="0" y="87571"/>
                  </a:lnTo>
                  <a:cubicBezTo>
                    <a:pt x="0" y="39207"/>
                    <a:pt x="39207" y="0"/>
                    <a:pt x="87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30" name="Text Box 2">
              <a:extLst>
                <a:ext uri="{FF2B5EF4-FFF2-40B4-BE49-F238E27FC236}">
                  <a16:creationId xmlns:a16="http://schemas.microsoft.com/office/drawing/2014/main" id="{F895FE24-585E-2D45-946A-5C946F08942F}"/>
                </a:ext>
              </a:extLst>
            </p:cNvPr>
            <p:cNvSpPr txBox="1">
              <a:spLocks/>
            </p:cNvSpPr>
            <p:nvPr/>
          </p:nvSpPr>
          <p:spPr bwMode="auto">
            <a:xfrm rot="16200000">
              <a:off x="809268" y="4973100"/>
              <a:ext cx="2232248" cy="39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BEISPIELTEXT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31" name="Rectangle 1">
              <a:extLst>
                <a:ext uri="{FF2B5EF4-FFF2-40B4-BE49-F238E27FC236}">
                  <a16:creationId xmlns:a16="http://schemas.microsoft.com/office/drawing/2014/main" id="{AF1E3749-B5FE-C54F-B552-AD4D6BFB5667}"/>
                </a:ext>
              </a:extLst>
            </p:cNvPr>
            <p:cNvSpPr/>
            <p:nvPr/>
          </p:nvSpPr>
          <p:spPr>
            <a:xfrm>
              <a:off x="15216336" y="4360723"/>
              <a:ext cx="7269967" cy="546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de-DE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Schreiben Sie hier, was Sie für notwendig halten</a:t>
              </a:r>
              <a:endPara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477FB71-49E1-9648-B934-3D60BA620140}"/>
              </a:ext>
            </a:extLst>
          </p:cNvPr>
          <p:cNvGrpSpPr/>
          <p:nvPr/>
        </p:nvGrpSpPr>
        <p:grpSpPr>
          <a:xfrm>
            <a:off x="1462808" y="4052863"/>
            <a:ext cx="21314368" cy="2232248"/>
            <a:chOff x="1462808" y="4052863"/>
            <a:chExt cx="21314368" cy="2232248"/>
          </a:xfrm>
        </p:grpSpPr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D1E0936D-A47C-964F-8DFE-1951F82DCB73}"/>
                </a:ext>
              </a:extLst>
            </p:cNvPr>
            <p:cNvSpPr/>
            <p:nvPr/>
          </p:nvSpPr>
          <p:spPr bwMode="auto">
            <a:xfrm>
              <a:off x="1462808" y="4052863"/>
              <a:ext cx="21314368" cy="2232248"/>
            </a:xfrm>
            <a:prstGeom prst="roundRect">
              <a:avLst>
                <a:gd name="adj" fmla="val 39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89A4E18C-37A2-D94E-8BF2-CDF074145CD2}"/>
                </a:ext>
              </a:extLst>
            </p:cNvPr>
            <p:cNvSpPr/>
            <p:nvPr/>
          </p:nvSpPr>
          <p:spPr bwMode="auto">
            <a:xfrm>
              <a:off x="1462809" y="4052863"/>
              <a:ext cx="874493" cy="2232248"/>
            </a:xfrm>
            <a:custGeom>
              <a:avLst/>
              <a:gdLst>
                <a:gd name="connsiteX0" fmla="*/ 87571 w 874493"/>
                <a:gd name="connsiteY0" fmla="*/ 0 h 2232248"/>
                <a:gd name="connsiteX1" fmla="*/ 874493 w 874493"/>
                <a:gd name="connsiteY1" fmla="*/ 0 h 2232248"/>
                <a:gd name="connsiteX2" fmla="*/ 874493 w 874493"/>
                <a:gd name="connsiteY2" fmla="*/ 2232248 h 2232248"/>
                <a:gd name="connsiteX3" fmla="*/ 87571 w 874493"/>
                <a:gd name="connsiteY3" fmla="*/ 2232248 h 2232248"/>
                <a:gd name="connsiteX4" fmla="*/ 0 w 874493"/>
                <a:gd name="connsiteY4" fmla="*/ 2144677 h 2232248"/>
                <a:gd name="connsiteX5" fmla="*/ 0 w 874493"/>
                <a:gd name="connsiteY5" fmla="*/ 87571 h 2232248"/>
                <a:gd name="connsiteX6" fmla="*/ 87571 w 874493"/>
                <a:gd name="connsiteY6" fmla="*/ 0 h 223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493" h="2232248">
                  <a:moveTo>
                    <a:pt x="87571" y="0"/>
                  </a:moveTo>
                  <a:lnTo>
                    <a:pt x="874493" y="0"/>
                  </a:lnTo>
                  <a:lnTo>
                    <a:pt x="874493" y="2232248"/>
                  </a:lnTo>
                  <a:lnTo>
                    <a:pt x="87571" y="2232248"/>
                  </a:lnTo>
                  <a:cubicBezTo>
                    <a:pt x="39207" y="2232248"/>
                    <a:pt x="0" y="2193041"/>
                    <a:pt x="0" y="2144677"/>
                  </a:cubicBezTo>
                  <a:lnTo>
                    <a:pt x="0" y="87571"/>
                  </a:lnTo>
                  <a:cubicBezTo>
                    <a:pt x="0" y="39207"/>
                    <a:pt x="39207" y="0"/>
                    <a:pt x="8757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6" name="Text Box 2">
              <a:extLst>
                <a:ext uri="{FF2B5EF4-FFF2-40B4-BE49-F238E27FC236}">
                  <a16:creationId xmlns:a16="http://schemas.microsoft.com/office/drawing/2014/main" id="{3E47D50E-1F8C-9340-A067-5BF1F30B68CE}"/>
                </a:ext>
              </a:extLst>
            </p:cNvPr>
            <p:cNvSpPr txBox="1">
              <a:spLocks/>
            </p:cNvSpPr>
            <p:nvPr/>
          </p:nvSpPr>
          <p:spPr bwMode="auto">
            <a:xfrm rot="16200000">
              <a:off x="809268" y="4973100"/>
              <a:ext cx="2232248" cy="39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BEISPIELTEXT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97" name="Rectangle 1">
              <a:extLst>
                <a:ext uri="{FF2B5EF4-FFF2-40B4-BE49-F238E27FC236}">
                  <a16:creationId xmlns:a16="http://schemas.microsoft.com/office/drawing/2014/main" id="{721FA3F9-C18D-5344-B08A-4CB17EF60424}"/>
                </a:ext>
              </a:extLst>
            </p:cNvPr>
            <p:cNvSpPr/>
            <p:nvPr/>
          </p:nvSpPr>
          <p:spPr>
            <a:xfrm>
              <a:off x="15216336" y="4360723"/>
              <a:ext cx="7269967" cy="546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de-DE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Schreiben Sie hier, was Sie für notwendig halten</a:t>
              </a:r>
              <a:endPara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13EE72F6-946A-DE40-BE08-DC9BE90B8CD9}"/>
              </a:ext>
            </a:extLst>
          </p:cNvPr>
          <p:cNvCxnSpPr>
            <a:cxnSpLocks/>
          </p:cNvCxnSpPr>
          <p:nvPr/>
        </p:nvCxnSpPr>
        <p:spPr bwMode="auto">
          <a:xfrm>
            <a:off x="9115976" y="2620875"/>
            <a:ext cx="0" cy="88411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cxnSp>
        <p:nvCxnSpPr>
          <p:cNvPr id="22" name="Соединительная линия уступом 21">
            <a:extLst>
              <a:ext uri="{FF2B5EF4-FFF2-40B4-BE49-F238E27FC236}">
                <a16:creationId xmlns:a16="http://schemas.microsoft.com/office/drawing/2014/main" id="{0D54987B-53B3-3E4C-9A9B-77FEC53CE2E4}"/>
              </a:ext>
            </a:extLst>
          </p:cNvPr>
          <p:cNvCxnSpPr>
            <a:endCxn id="116" idx="0"/>
          </p:cNvCxnSpPr>
          <p:nvPr/>
        </p:nvCxnSpPr>
        <p:spPr bwMode="auto">
          <a:xfrm rot="5400000">
            <a:off x="10527507" y="7678020"/>
            <a:ext cx="3400520" cy="12700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91" name="Соединительная линия уступом 90">
            <a:extLst>
              <a:ext uri="{FF2B5EF4-FFF2-40B4-BE49-F238E27FC236}">
                <a16:creationId xmlns:a16="http://schemas.microsoft.com/office/drawing/2014/main" id="{3DEBA35F-38C1-F445-80FC-DF1D8EDDDAF8}"/>
              </a:ext>
            </a:extLst>
          </p:cNvPr>
          <p:cNvCxnSpPr/>
          <p:nvPr/>
        </p:nvCxnSpPr>
        <p:spPr bwMode="auto">
          <a:xfrm rot="5400000">
            <a:off x="4218732" y="7671670"/>
            <a:ext cx="3400520" cy="12700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3D05549-9618-D347-AC17-5D1EE72C6E35}"/>
              </a:ext>
            </a:extLst>
          </p:cNvPr>
          <p:cNvSpPr/>
          <p:nvPr/>
        </p:nvSpPr>
        <p:spPr bwMode="auto">
          <a:xfrm>
            <a:off x="6503368" y="861515"/>
            <a:ext cx="5184576" cy="180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7F960549-B9FC-9742-BCFE-E5BA76720E31}"/>
              </a:ext>
            </a:extLst>
          </p:cNvPr>
          <p:cNvSpPr/>
          <p:nvPr/>
        </p:nvSpPr>
        <p:spPr bwMode="auto">
          <a:xfrm>
            <a:off x="6503368" y="818139"/>
            <a:ext cx="5184576" cy="64800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507F059-4055-FC4C-8D4A-72BEB9FF2F98}"/>
              </a:ext>
            </a:extLst>
          </p:cNvPr>
          <p:cNvSpPr txBox="1">
            <a:spLocks/>
          </p:cNvSpPr>
          <p:nvPr/>
        </p:nvSpPr>
        <p:spPr bwMode="auto">
          <a:xfrm>
            <a:off x="6791399" y="1661584"/>
            <a:ext cx="4608514" cy="7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NAME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3EE3CDE8-7E22-DF45-A239-B5F624C5B7FC}"/>
              </a:ext>
            </a:extLst>
          </p:cNvPr>
          <p:cNvSpPr txBox="1">
            <a:spLocks/>
          </p:cNvSpPr>
          <p:nvPr/>
        </p:nvSpPr>
        <p:spPr bwMode="auto">
          <a:xfrm>
            <a:off x="6503366" y="953344"/>
            <a:ext cx="518457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ctr"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POSITION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75B2C3E7-D3D4-0A48-93C7-00F741341D54}"/>
              </a:ext>
            </a:extLst>
          </p:cNvPr>
          <p:cNvGrpSpPr/>
          <p:nvPr/>
        </p:nvGrpSpPr>
        <p:grpSpPr>
          <a:xfrm>
            <a:off x="3767064" y="4367073"/>
            <a:ext cx="4248946" cy="1610687"/>
            <a:chOff x="1561101" y="5823377"/>
            <a:chExt cx="4248946" cy="1610687"/>
          </a:xfrm>
        </p:grpSpPr>
        <p:sp>
          <p:nvSpPr>
            <p:cNvPr id="49" name="Скругленный прямоугольник 48">
              <a:extLst>
                <a:ext uri="{FF2B5EF4-FFF2-40B4-BE49-F238E27FC236}">
                  <a16:creationId xmlns:a16="http://schemas.microsoft.com/office/drawing/2014/main" id="{CFAD36E4-0C2D-8A48-BF50-4206728F0245}"/>
                </a:ext>
              </a:extLst>
            </p:cNvPr>
            <p:cNvSpPr/>
            <p:nvPr/>
          </p:nvSpPr>
          <p:spPr bwMode="auto">
            <a:xfrm>
              <a:off x="1561101" y="6246064"/>
              <a:ext cx="4248946" cy="11880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0" name="Text Box 3">
              <a:extLst>
                <a:ext uri="{FF2B5EF4-FFF2-40B4-BE49-F238E27FC236}">
                  <a16:creationId xmlns:a16="http://schemas.microsoft.com/office/drawing/2014/main" id="{D813E0E6-4C5A-5C46-8AF6-154FD76E831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31147" y="6641976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2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NAME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52" name="Скругленный прямоугольник 51">
              <a:extLst>
                <a:ext uri="{FF2B5EF4-FFF2-40B4-BE49-F238E27FC236}">
                  <a16:creationId xmlns:a16="http://schemas.microsoft.com/office/drawing/2014/main" id="{3461136A-69A2-3449-82B9-D36963F0436C}"/>
                </a:ext>
              </a:extLst>
            </p:cNvPr>
            <p:cNvSpPr/>
            <p:nvPr/>
          </p:nvSpPr>
          <p:spPr bwMode="auto">
            <a:xfrm>
              <a:off x="1561101" y="5823377"/>
              <a:ext cx="4248946" cy="648000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3" name="Text Box 2">
              <a:extLst>
                <a:ext uri="{FF2B5EF4-FFF2-40B4-BE49-F238E27FC236}">
                  <a16:creationId xmlns:a16="http://schemas.microsoft.com/office/drawing/2014/main" id="{F6638F7B-2E08-2D45-95DE-B534ED719F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63156" y="5921896"/>
              <a:ext cx="424483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POSITION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B62ADBD-9493-AD4F-A72E-21BF32ADF097}"/>
              </a:ext>
            </a:extLst>
          </p:cNvPr>
          <p:cNvGrpSpPr/>
          <p:nvPr/>
        </p:nvGrpSpPr>
        <p:grpSpPr>
          <a:xfrm>
            <a:off x="10103294" y="4367073"/>
            <a:ext cx="4248946" cy="1610687"/>
            <a:chOff x="1561101" y="5823377"/>
            <a:chExt cx="4248946" cy="1610687"/>
          </a:xfrm>
        </p:grpSpPr>
        <p:sp>
          <p:nvSpPr>
            <p:cNvPr id="55" name="Скругленный прямоугольник 54">
              <a:extLst>
                <a:ext uri="{FF2B5EF4-FFF2-40B4-BE49-F238E27FC236}">
                  <a16:creationId xmlns:a16="http://schemas.microsoft.com/office/drawing/2014/main" id="{6E23E2D5-CC21-6041-B3EE-3DBD7491E0C9}"/>
                </a:ext>
              </a:extLst>
            </p:cNvPr>
            <p:cNvSpPr/>
            <p:nvPr/>
          </p:nvSpPr>
          <p:spPr bwMode="auto">
            <a:xfrm>
              <a:off x="1561101" y="6246064"/>
              <a:ext cx="4248946" cy="11880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6" name="Text Box 3">
              <a:extLst>
                <a:ext uri="{FF2B5EF4-FFF2-40B4-BE49-F238E27FC236}">
                  <a16:creationId xmlns:a16="http://schemas.microsoft.com/office/drawing/2014/main" id="{244A293D-0D9F-E94D-9FB3-7A39ADDB6AF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31147" y="6641976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2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NAME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D96A847B-7F8F-BE45-819F-FE36C7E1227F}"/>
                </a:ext>
              </a:extLst>
            </p:cNvPr>
            <p:cNvSpPr/>
            <p:nvPr/>
          </p:nvSpPr>
          <p:spPr bwMode="auto">
            <a:xfrm>
              <a:off x="1561101" y="5823377"/>
              <a:ext cx="4248946" cy="648000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100A35EB-AEBD-B942-9D5C-9ED50EC7758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63156" y="5921896"/>
              <a:ext cx="424483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POSITION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EF1ACDE-913B-634A-B854-B71152D7D53E}"/>
              </a:ext>
            </a:extLst>
          </p:cNvPr>
          <p:cNvGrpSpPr/>
          <p:nvPr/>
        </p:nvGrpSpPr>
        <p:grpSpPr>
          <a:xfrm>
            <a:off x="3767064" y="6872677"/>
            <a:ext cx="4248946" cy="1610687"/>
            <a:chOff x="1561101" y="5823377"/>
            <a:chExt cx="4248946" cy="1610687"/>
          </a:xfrm>
        </p:grpSpPr>
        <p:sp>
          <p:nvSpPr>
            <p:cNvPr id="78" name="Скругленный прямоугольник 77">
              <a:extLst>
                <a:ext uri="{FF2B5EF4-FFF2-40B4-BE49-F238E27FC236}">
                  <a16:creationId xmlns:a16="http://schemas.microsoft.com/office/drawing/2014/main" id="{3EEE81F0-F342-184A-9B83-7E89AB044717}"/>
                </a:ext>
              </a:extLst>
            </p:cNvPr>
            <p:cNvSpPr/>
            <p:nvPr/>
          </p:nvSpPr>
          <p:spPr bwMode="auto">
            <a:xfrm>
              <a:off x="1561101" y="6246064"/>
              <a:ext cx="4248946" cy="11880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0" name="Text Box 3">
              <a:extLst>
                <a:ext uri="{FF2B5EF4-FFF2-40B4-BE49-F238E27FC236}">
                  <a16:creationId xmlns:a16="http://schemas.microsoft.com/office/drawing/2014/main" id="{D7F42EB2-FEC8-0A46-B6A5-DC90C8C67C4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31147" y="6641976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2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NAME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83" name="Скругленный прямоугольник 82">
              <a:extLst>
                <a:ext uri="{FF2B5EF4-FFF2-40B4-BE49-F238E27FC236}">
                  <a16:creationId xmlns:a16="http://schemas.microsoft.com/office/drawing/2014/main" id="{1D181ADE-04C4-2149-8002-884D4D2491CA}"/>
                </a:ext>
              </a:extLst>
            </p:cNvPr>
            <p:cNvSpPr/>
            <p:nvPr/>
          </p:nvSpPr>
          <p:spPr bwMode="auto">
            <a:xfrm>
              <a:off x="1561101" y="5823377"/>
              <a:ext cx="4248946" cy="648000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5" name="Text Box 2">
              <a:extLst>
                <a:ext uri="{FF2B5EF4-FFF2-40B4-BE49-F238E27FC236}">
                  <a16:creationId xmlns:a16="http://schemas.microsoft.com/office/drawing/2014/main" id="{1E70CAE3-3445-C54E-BDBB-DCD98C8372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63156" y="5921896"/>
              <a:ext cx="424483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POSITION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0E441FFF-1A21-E84E-B5E6-0B86530E092F}"/>
              </a:ext>
            </a:extLst>
          </p:cNvPr>
          <p:cNvGrpSpPr/>
          <p:nvPr/>
        </p:nvGrpSpPr>
        <p:grpSpPr>
          <a:xfrm>
            <a:off x="10103294" y="6872677"/>
            <a:ext cx="4248946" cy="1610687"/>
            <a:chOff x="1561101" y="5823377"/>
            <a:chExt cx="4248946" cy="1610687"/>
          </a:xfrm>
        </p:grpSpPr>
        <p:sp>
          <p:nvSpPr>
            <p:cNvPr id="73" name="Скругленный прямоугольник 72">
              <a:extLst>
                <a:ext uri="{FF2B5EF4-FFF2-40B4-BE49-F238E27FC236}">
                  <a16:creationId xmlns:a16="http://schemas.microsoft.com/office/drawing/2014/main" id="{1029618C-1819-CA4A-B1AB-F241D126C638}"/>
                </a:ext>
              </a:extLst>
            </p:cNvPr>
            <p:cNvSpPr/>
            <p:nvPr/>
          </p:nvSpPr>
          <p:spPr bwMode="auto">
            <a:xfrm>
              <a:off x="1561101" y="6246064"/>
              <a:ext cx="4248946" cy="11880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4" name="Text Box 3">
              <a:extLst>
                <a:ext uri="{FF2B5EF4-FFF2-40B4-BE49-F238E27FC236}">
                  <a16:creationId xmlns:a16="http://schemas.microsoft.com/office/drawing/2014/main" id="{0514472F-3B8C-AE48-A75D-2B03A6CB526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31147" y="6641976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2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NAME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75" name="Скругленный прямоугольник 74">
              <a:extLst>
                <a:ext uri="{FF2B5EF4-FFF2-40B4-BE49-F238E27FC236}">
                  <a16:creationId xmlns:a16="http://schemas.microsoft.com/office/drawing/2014/main" id="{CAEBE7BA-0470-3949-9F14-3556F51A02F0}"/>
                </a:ext>
              </a:extLst>
            </p:cNvPr>
            <p:cNvSpPr/>
            <p:nvPr/>
          </p:nvSpPr>
          <p:spPr bwMode="auto">
            <a:xfrm>
              <a:off x="1561101" y="5823377"/>
              <a:ext cx="4248946" cy="648000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6" name="Text Box 2">
              <a:extLst>
                <a:ext uri="{FF2B5EF4-FFF2-40B4-BE49-F238E27FC236}">
                  <a16:creationId xmlns:a16="http://schemas.microsoft.com/office/drawing/2014/main" id="{28F3BC11-09AB-AF45-AD53-62F24B5AA86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63156" y="5921896"/>
              <a:ext cx="424483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POSITION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FCD6C63F-3954-9541-A117-F27928270C57}"/>
              </a:ext>
            </a:extLst>
          </p:cNvPr>
          <p:cNvGrpSpPr/>
          <p:nvPr/>
        </p:nvGrpSpPr>
        <p:grpSpPr>
          <a:xfrm>
            <a:off x="3767064" y="9378280"/>
            <a:ext cx="4248946" cy="1610687"/>
            <a:chOff x="1561101" y="5823377"/>
            <a:chExt cx="4248946" cy="1610687"/>
          </a:xfrm>
        </p:grpSpPr>
        <p:sp>
          <p:nvSpPr>
            <p:cNvPr id="118" name="Скругленный прямоугольник 117">
              <a:extLst>
                <a:ext uri="{FF2B5EF4-FFF2-40B4-BE49-F238E27FC236}">
                  <a16:creationId xmlns:a16="http://schemas.microsoft.com/office/drawing/2014/main" id="{380EAB0E-A12D-744C-9570-3705841EACB3}"/>
                </a:ext>
              </a:extLst>
            </p:cNvPr>
            <p:cNvSpPr/>
            <p:nvPr/>
          </p:nvSpPr>
          <p:spPr bwMode="auto">
            <a:xfrm>
              <a:off x="1561101" y="6246064"/>
              <a:ext cx="4248946" cy="11880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19" name="Text Box 3">
              <a:extLst>
                <a:ext uri="{FF2B5EF4-FFF2-40B4-BE49-F238E27FC236}">
                  <a16:creationId xmlns:a16="http://schemas.microsoft.com/office/drawing/2014/main" id="{94C82A5D-4AB5-6242-8238-979372E695B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31147" y="6641976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2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NAME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120" name="Скругленный прямоугольник 119">
              <a:extLst>
                <a:ext uri="{FF2B5EF4-FFF2-40B4-BE49-F238E27FC236}">
                  <a16:creationId xmlns:a16="http://schemas.microsoft.com/office/drawing/2014/main" id="{C181B967-ED32-1644-87A8-B9558AF3725C}"/>
                </a:ext>
              </a:extLst>
            </p:cNvPr>
            <p:cNvSpPr/>
            <p:nvPr/>
          </p:nvSpPr>
          <p:spPr bwMode="auto">
            <a:xfrm>
              <a:off x="1561101" y="5823377"/>
              <a:ext cx="4248946" cy="64800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21" name="Text Box 2">
              <a:extLst>
                <a:ext uri="{FF2B5EF4-FFF2-40B4-BE49-F238E27FC236}">
                  <a16:creationId xmlns:a16="http://schemas.microsoft.com/office/drawing/2014/main" id="{EDAA8027-FE33-9B4A-BB3C-740CD053DF6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63156" y="5921896"/>
              <a:ext cx="424483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POSITION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50FB11E4-22F1-5B4B-950E-691F283BFBD9}"/>
              </a:ext>
            </a:extLst>
          </p:cNvPr>
          <p:cNvGrpSpPr/>
          <p:nvPr/>
        </p:nvGrpSpPr>
        <p:grpSpPr>
          <a:xfrm>
            <a:off x="10103294" y="9378280"/>
            <a:ext cx="4248946" cy="1610687"/>
            <a:chOff x="1561101" y="5823377"/>
            <a:chExt cx="4248946" cy="1610687"/>
          </a:xfrm>
        </p:grpSpPr>
        <p:sp>
          <p:nvSpPr>
            <p:cNvPr id="114" name="Скругленный прямоугольник 113">
              <a:extLst>
                <a:ext uri="{FF2B5EF4-FFF2-40B4-BE49-F238E27FC236}">
                  <a16:creationId xmlns:a16="http://schemas.microsoft.com/office/drawing/2014/main" id="{EB60CE43-01F9-8740-97CD-B4EAC7C83968}"/>
                </a:ext>
              </a:extLst>
            </p:cNvPr>
            <p:cNvSpPr/>
            <p:nvPr/>
          </p:nvSpPr>
          <p:spPr bwMode="auto">
            <a:xfrm>
              <a:off x="1561101" y="6246064"/>
              <a:ext cx="4248946" cy="11880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15" name="Text Box 3">
              <a:extLst>
                <a:ext uri="{FF2B5EF4-FFF2-40B4-BE49-F238E27FC236}">
                  <a16:creationId xmlns:a16="http://schemas.microsoft.com/office/drawing/2014/main" id="{A9D2B9B4-5271-3D41-AD05-012500AC97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31147" y="6641976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2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NAME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116" name="Скругленный прямоугольник 115">
              <a:extLst>
                <a:ext uri="{FF2B5EF4-FFF2-40B4-BE49-F238E27FC236}">
                  <a16:creationId xmlns:a16="http://schemas.microsoft.com/office/drawing/2014/main" id="{03C8A0CA-C8BC-F645-BF7C-C2F833FEFECB}"/>
                </a:ext>
              </a:extLst>
            </p:cNvPr>
            <p:cNvSpPr/>
            <p:nvPr/>
          </p:nvSpPr>
          <p:spPr bwMode="auto">
            <a:xfrm>
              <a:off x="1561101" y="5823377"/>
              <a:ext cx="4248946" cy="64800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17" name="Text Box 2">
              <a:extLst>
                <a:ext uri="{FF2B5EF4-FFF2-40B4-BE49-F238E27FC236}">
                  <a16:creationId xmlns:a16="http://schemas.microsoft.com/office/drawing/2014/main" id="{86C3E13A-0093-A347-BA51-B443FEDE716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63156" y="5921896"/>
              <a:ext cx="424483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POSITION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cxnSp>
        <p:nvCxnSpPr>
          <p:cNvPr id="5" name="Соединительная линия уступом 4">
            <a:extLst>
              <a:ext uri="{FF2B5EF4-FFF2-40B4-BE49-F238E27FC236}">
                <a16:creationId xmlns:a16="http://schemas.microsoft.com/office/drawing/2014/main" id="{7049B37E-0239-0541-A315-D7DE4EFAC92F}"/>
              </a:ext>
            </a:extLst>
          </p:cNvPr>
          <p:cNvCxnSpPr>
            <a:stCxn id="52" idx="0"/>
            <a:endCxn id="57" idx="0"/>
          </p:cNvCxnSpPr>
          <p:nvPr/>
        </p:nvCxnSpPr>
        <p:spPr bwMode="auto">
          <a:xfrm rot="5400000" flipH="1" flipV="1">
            <a:off x="9059652" y="1198958"/>
            <a:ext cx="12700" cy="6336230"/>
          </a:xfrm>
          <a:prstGeom prst="bentConnector3">
            <a:avLst>
              <a:gd name="adj1" fmla="val 692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5072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7297</TotalTime>
  <Words>44</Words>
  <Application>Microsoft Office PowerPoint</Application>
  <PresentationFormat>Personalizado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Helvetica Neue</vt:lpstr>
      <vt:lpstr>Open Sans</vt:lpstr>
      <vt:lpstr>Open Sans Semibold</vt:lpstr>
      <vt:lpstr>Poppins</vt:lpstr>
      <vt:lpstr>Poppins Medium</vt:lpstr>
      <vt:lpstr>White</vt:lpstr>
      <vt:lpstr>Contents Slide Master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organigrammvorlagen.de</dc:creator>
  <cp:lastModifiedBy>H1077</cp:lastModifiedBy>
  <cp:revision>473</cp:revision>
  <dcterms:modified xsi:type="dcterms:W3CDTF">2026-03-20T16:44:40Z</dcterms:modified>
</cp:coreProperties>
</file>