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C5DBE-55FF-4C74-8140-943D9082392E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BF6BE-E18B-4C58-BEF5-54F9C28984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6838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BF6BE-E18B-4C58-BEF5-54F9C289840C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0149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DA2491-F1CC-13F8-2CD2-409CBA95A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CE8359-9A7C-4349-5AAC-007E3B541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FA907C-5B92-561A-6B44-0E18D189D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6035BE-237E-66B9-53A5-469079CA6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CAD604-84FD-7617-120F-BF095075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47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A170C-849D-06CC-7FA7-4E6420ABA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F16329-3D3B-BDF6-E4D3-764B1708E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4472F03-878C-6533-4A41-B38C716B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C8533D-F9BE-DF65-7876-F58980D5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860F3A-59FE-3CE8-ABCC-B9B8060A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24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ECB35C7-1418-3BBD-C171-054E73E50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3953CD6-5046-673F-565A-77FF4963A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66E807-83E5-46EF-F01C-A6B3091A3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235A50-14C7-E3AA-81EF-D431E3E69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D29757-3D5A-602E-8BDD-0F5CDC764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61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D51FCD-5AE3-305F-788D-10E399C6E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21606A-65BE-C6F2-95A0-48D4E3715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3D8B24-3D62-55B8-745E-E62B7118D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2B7DFC-4082-79F0-1477-4F02F33FB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C4763-AB58-8157-09BE-17C5BA5C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9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2F478-E695-25E3-3599-B0251C9E0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5D46C6-08B9-1B5E-1244-15495CAED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A3CA07-9A71-9560-2E0F-332AE6BA1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8B78DA-B6DD-D762-621D-811EC914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F27769-8349-5167-9315-6CCD99801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176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72BE6-291A-507B-3052-D04623DCC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2DCCF4-F860-20DC-7C1D-EACA3E501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E78EAD-5CD5-018A-80A4-E38E9F7D5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345727-D3B6-93B8-5158-38F91BAFB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488270-6884-629C-08D3-8258193BB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19F35D2-BA23-5BA8-0D7E-7AB88FB12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588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502BEE-27C6-FD33-E15C-379287ED1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82C698-BF31-A335-EDAE-24AC317D4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F497B6-D204-8403-B287-A13ECA997D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405618-E5E8-5F4F-91EE-5CB22CDEC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C2CE98-3E88-D971-8A05-948846EFB4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2C6E7F-0BAB-689F-812F-4FA0F4BE0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8FA0E8D-657F-4B87-5CFB-151D234C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2AA598-78AA-B3AE-25DB-573F08C8D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8570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FEF1EA-0F64-85B2-3059-9DEF56B0F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13606E5-4792-9486-5DBC-DFDB5555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59923EA-8032-45EF-04AD-B2F08451C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9E0649-0F5A-1C10-D55C-993FE2F80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824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71ABDCF-7837-2F82-F0EA-2EC9AA54A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4DA227-95E3-F681-0F3A-6C2D75CB6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FF6B031-14EF-807B-9427-EBBA5D769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385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E6FB25-A3C0-8EE8-597B-B520E3696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2CBD39-CACC-1044-3CF9-61A92DBE7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1C8BC6-BFDC-3C10-4EE5-C3A4E411B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10AE51-5E28-28DD-62DF-80D8FD08A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6F593BB-BFDC-0D45-A0E5-A012CCEE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56F43AD-6FD3-3E2C-2A7E-D7B27A87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624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4D8FD-4B8C-ACBB-5E45-A4F7D6EAF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3A7184-C0B1-1C2F-6D2A-5B9C49A06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7F4C48E-8862-9F73-1A13-279C45CB6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AE3C761-ADD7-A331-4B1D-63D974C4B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C22ED8-9622-E879-246C-DC2B9B056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338F5E-1D30-41B1-D8B6-EA8310ACF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6830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71E5BBD-A65D-C877-2645-855974ECA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EBCB2C-ABEC-435F-E038-9EDCBBFA0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DB9595-5394-78EA-812C-7D54663445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854176-7F91-4E95-831F-779EE0D7D55B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DCCEBA-FD7C-235C-D8E0-EFFAA3E0D2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7D913A-8544-3B83-2B52-2DE072227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F0F00B-8BB4-4C7B-AE06-388C701174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14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1">
            <a:extLst>
              <a:ext uri="{FF2B5EF4-FFF2-40B4-BE49-F238E27FC236}">
                <a16:creationId xmlns:a16="http://schemas.microsoft.com/office/drawing/2014/main" id="{40BE0037-7F94-1727-B0E6-464ADCEDEBB9}"/>
              </a:ext>
            </a:extLst>
          </p:cNvPr>
          <p:cNvSpPr/>
          <p:nvPr/>
        </p:nvSpPr>
        <p:spPr>
          <a:xfrm>
            <a:off x="960116" y="2026385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6" name="Rectangle 32">
            <a:extLst>
              <a:ext uri="{FF2B5EF4-FFF2-40B4-BE49-F238E27FC236}">
                <a16:creationId xmlns:a16="http://schemas.microsoft.com/office/drawing/2014/main" id="{EE9B668D-381F-6464-8FB1-706F1CC1E05B}"/>
              </a:ext>
            </a:extLst>
          </p:cNvPr>
          <p:cNvSpPr/>
          <p:nvPr/>
        </p:nvSpPr>
        <p:spPr>
          <a:xfrm>
            <a:off x="960116" y="3180172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7" name="Rectangle 37">
            <a:extLst>
              <a:ext uri="{FF2B5EF4-FFF2-40B4-BE49-F238E27FC236}">
                <a16:creationId xmlns:a16="http://schemas.microsoft.com/office/drawing/2014/main" id="{73EB9AA9-EF25-14FF-CC12-2022287BBADC}"/>
              </a:ext>
            </a:extLst>
          </p:cNvPr>
          <p:cNvSpPr/>
          <p:nvPr/>
        </p:nvSpPr>
        <p:spPr>
          <a:xfrm>
            <a:off x="960116" y="4333959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8" name="TextBox 41">
            <a:extLst>
              <a:ext uri="{FF2B5EF4-FFF2-40B4-BE49-F238E27FC236}">
                <a16:creationId xmlns:a16="http://schemas.microsoft.com/office/drawing/2014/main" id="{55A0801C-383D-D279-554A-8D9B03096927}"/>
              </a:ext>
            </a:extLst>
          </p:cNvPr>
          <p:cNvSpPr txBox="1"/>
          <p:nvPr/>
        </p:nvSpPr>
        <p:spPr>
          <a:xfrm rot="16200000">
            <a:off x="217133" y="2256826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9" name="TextBox 44">
            <a:extLst>
              <a:ext uri="{FF2B5EF4-FFF2-40B4-BE49-F238E27FC236}">
                <a16:creationId xmlns:a16="http://schemas.microsoft.com/office/drawing/2014/main" id="{85D4FBAC-A697-BCDE-A4BD-05FDCC8656F8}"/>
              </a:ext>
            </a:extLst>
          </p:cNvPr>
          <p:cNvSpPr txBox="1"/>
          <p:nvPr/>
        </p:nvSpPr>
        <p:spPr>
          <a:xfrm rot="16200000">
            <a:off x="217133" y="3410613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0" name="TextBox 46">
            <a:extLst>
              <a:ext uri="{FF2B5EF4-FFF2-40B4-BE49-F238E27FC236}">
                <a16:creationId xmlns:a16="http://schemas.microsoft.com/office/drawing/2014/main" id="{8E20C985-268F-2872-D395-050B79AB9C3A}"/>
              </a:ext>
            </a:extLst>
          </p:cNvPr>
          <p:cNvSpPr txBox="1"/>
          <p:nvPr/>
        </p:nvSpPr>
        <p:spPr>
          <a:xfrm rot="16200000">
            <a:off x="217133" y="4564400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grpSp>
        <p:nvGrpSpPr>
          <p:cNvPr id="11" name="Group 47">
            <a:extLst>
              <a:ext uri="{FF2B5EF4-FFF2-40B4-BE49-F238E27FC236}">
                <a16:creationId xmlns:a16="http://schemas.microsoft.com/office/drawing/2014/main" id="{2428A089-9789-3E13-BAE6-C626EE82D841}"/>
              </a:ext>
            </a:extLst>
          </p:cNvPr>
          <p:cNvGrpSpPr/>
          <p:nvPr/>
        </p:nvGrpSpPr>
        <p:grpSpPr>
          <a:xfrm>
            <a:off x="3070992" y="682196"/>
            <a:ext cx="2665308" cy="822081"/>
            <a:chOff x="2182718" y="1618671"/>
            <a:chExt cx="2665308" cy="822081"/>
          </a:xfrm>
        </p:grpSpPr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3BE72DF9-01B9-F54D-B384-4530CCD4B755}"/>
                </a:ext>
              </a:extLst>
            </p:cNvPr>
            <p:cNvSpPr/>
            <p:nvPr/>
          </p:nvSpPr>
          <p:spPr>
            <a:xfrm>
              <a:off x="2182718" y="1618671"/>
              <a:ext cx="2665308" cy="822081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1F2D9C39-0124-A754-DC36-A85A2A113710}"/>
                </a:ext>
              </a:extLst>
            </p:cNvPr>
            <p:cNvGrpSpPr/>
            <p:nvPr/>
          </p:nvGrpSpPr>
          <p:grpSpPr>
            <a:xfrm>
              <a:off x="2771482" y="1848981"/>
              <a:ext cx="1487780" cy="365397"/>
              <a:chOff x="1762999" y="1147529"/>
              <a:chExt cx="1487780" cy="365397"/>
            </a:xfrm>
          </p:grpSpPr>
          <p:sp>
            <p:nvSpPr>
              <p:cNvPr id="22" name="TextBox 58">
                <a:extLst>
                  <a:ext uri="{FF2B5EF4-FFF2-40B4-BE49-F238E27FC236}">
                    <a16:creationId xmlns:a16="http://schemas.microsoft.com/office/drawing/2014/main" id="{B2A9995F-0B98-5469-06AD-62F8FCE11A57}"/>
                  </a:ext>
                </a:extLst>
              </p:cNvPr>
              <p:cNvSpPr txBox="1"/>
              <p:nvPr/>
            </p:nvSpPr>
            <p:spPr>
              <a:xfrm>
                <a:off x="1854425" y="1147529"/>
                <a:ext cx="1304926" cy="215444"/>
              </a:xfrm>
              <a:prstGeom prst="rect">
                <a:avLst/>
              </a:prstGeom>
              <a:noFill/>
              <a:ln w="6350">
                <a:noFill/>
                <a:prstDash val="dash"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NAME</a:t>
                </a:r>
                <a:endPara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23" name="TextBox 59">
                <a:extLst>
                  <a:ext uri="{FF2B5EF4-FFF2-40B4-BE49-F238E27FC236}">
                    <a16:creationId xmlns:a16="http://schemas.microsoft.com/office/drawing/2014/main" id="{60E4FDA7-185B-5CA0-566F-52A1850E3D7B}"/>
                  </a:ext>
                </a:extLst>
              </p:cNvPr>
              <p:cNvSpPr txBox="1"/>
              <p:nvPr/>
            </p:nvSpPr>
            <p:spPr>
              <a:xfrm>
                <a:off x="1762999" y="1328260"/>
                <a:ext cx="1487780" cy="184666"/>
              </a:xfrm>
              <a:prstGeom prst="rect">
                <a:avLst/>
              </a:prstGeom>
              <a:noFill/>
              <a:ln w="6350">
                <a:noFill/>
                <a:prstDash val="dash"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Position</a:t>
                </a:r>
              </a:p>
            </p:txBody>
          </p:sp>
        </p:grpSp>
      </p:grpSp>
      <p:sp>
        <p:nvSpPr>
          <p:cNvPr id="24" name="Rounded Rectangle 197">
            <a:extLst>
              <a:ext uri="{FF2B5EF4-FFF2-40B4-BE49-F238E27FC236}">
                <a16:creationId xmlns:a16="http://schemas.microsoft.com/office/drawing/2014/main" id="{38EAE227-2E85-9159-E5A9-43831AEA696D}"/>
              </a:ext>
            </a:extLst>
          </p:cNvPr>
          <p:cNvSpPr/>
          <p:nvPr/>
        </p:nvSpPr>
        <p:spPr>
          <a:xfrm>
            <a:off x="1155517" y="2160226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63">
            <a:extLst>
              <a:ext uri="{FF2B5EF4-FFF2-40B4-BE49-F238E27FC236}">
                <a16:creationId xmlns:a16="http://schemas.microsoft.com/office/drawing/2014/main" id="{A1F0BA38-A5CB-17D3-ADCB-D8E1726FF4EA}"/>
              </a:ext>
            </a:extLst>
          </p:cNvPr>
          <p:cNvGrpSpPr/>
          <p:nvPr/>
        </p:nvGrpSpPr>
        <p:grpSpPr>
          <a:xfrm>
            <a:off x="1832383" y="2397181"/>
            <a:ext cx="1304926" cy="365397"/>
            <a:chOff x="1854426" y="1028732"/>
            <a:chExt cx="1304926" cy="365397"/>
          </a:xfrm>
        </p:grpSpPr>
        <p:sp>
          <p:nvSpPr>
            <p:cNvPr id="26" name="TextBox 72">
              <a:extLst>
                <a:ext uri="{FF2B5EF4-FFF2-40B4-BE49-F238E27FC236}">
                  <a16:creationId xmlns:a16="http://schemas.microsoft.com/office/drawing/2014/main" id="{434878B8-F680-AD32-8D29-6A86A77D3652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TextBox 73">
              <a:extLst>
                <a:ext uri="{FF2B5EF4-FFF2-40B4-BE49-F238E27FC236}">
                  <a16:creationId xmlns:a16="http://schemas.microsoft.com/office/drawing/2014/main" id="{8037B820-554C-47EB-36C1-5EFCBA340570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Position</a:t>
              </a:r>
            </a:p>
          </p:txBody>
        </p:sp>
      </p:grpSp>
      <p:sp>
        <p:nvSpPr>
          <p:cNvPr id="36" name="Rounded Rectangle 211">
            <a:extLst>
              <a:ext uri="{FF2B5EF4-FFF2-40B4-BE49-F238E27FC236}">
                <a16:creationId xmlns:a16="http://schemas.microsoft.com/office/drawing/2014/main" id="{3C72651C-657E-AE94-911B-5CE39663B034}"/>
              </a:ext>
            </a:extLst>
          </p:cNvPr>
          <p:cNvSpPr/>
          <p:nvPr/>
        </p:nvSpPr>
        <p:spPr>
          <a:xfrm>
            <a:off x="4986467" y="2160226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77">
            <a:extLst>
              <a:ext uri="{FF2B5EF4-FFF2-40B4-BE49-F238E27FC236}">
                <a16:creationId xmlns:a16="http://schemas.microsoft.com/office/drawing/2014/main" id="{537D11B4-1FAD-7120-ED74-FB34A455F9ED}"/>
              </a:ext>
            </a:extLst>
          </p:cNvPr>
          <p:cNvGrpSpPr/>
          <p:nvPr/>
        </p:nvGrpSpPr>
        <p:grpSpPr>
          <a:xfrm>
            <a:off x="5687677" y="2399640"/>
            <a:ext cx="1304926" cy="365397"/>
            <a:chOff x="1854426" y="1028732"/>
            <a:chExt cx="1304926" cy="365397"/>
          </a:xfrm>
        </p:grpSpPr>
        <p:sp>
          <p:nvSpPr>
            <p:cNvPr id="38" name="TextBox 86">
              <a:extLst>
                <a:ext uri="{FF2B5EF4-FFF2-40B4-BE49-F238E27FC236}">
                  <a16:creationId xmlns:a16="http://schemas.microsoft.com/office/drawing/2014/main" id="{62F15D68-72E8-5C54-4931-9C4E395F8ED9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9" name="TextBox 87">
              <a:extLst>
                <a:ext uri="{FF2B5EF4-FFF2-40B4-BE49-F238E27FC236}">
                  <a16:creationId xmlns:a16="http://schemas.microsoft.com/office/drawing/2014/main" id="{D1692C3E-1294-EAA6-46F2-6B9F2E3D6D4E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Position</a:t>
              </a:r>
            </a:p>
          </p:txBody>
        </p:sp>
      </p:grpSp>
      <p:cxnSp>
        <p:nvCxnSpPr>
          <p:cNvPr id="48" name="Straight Connector 88">
            <a:extLst>
              <a:ext uri="{FF2B5EF4-FFF2-40B4-BE49-F238E27FC236}">
                <a16:creationId xmlns:a16="http://schemas.microsoft.com/office/drawing/2014/main" id="{05215103-AABC-9E06-6384-B4D18D467141}"/>
              </a:ext>
            </a:extLst>
          </p:cNvPr>
          <p:cNvCxnSpPr/>
          <p:nvPr/>
        </p:nvCxnSpPr>
        <p:spPr>
          <a:xfrm>
            <a:off x="4403646" y="1504277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89">
            <a:extLst>
              <a:ext uri="{FF2B5EF4-FFF2-40B4-BE49-F238E27FC236}">
                <a16:creationId xmlns:a16="http://schemas.microsoft.com/office/drawing/2014/main" id="{4653C075-21C7-C674-F126-0CCE959F8E8D}"/>
              </a:ext>
            </a:extLst>
          </p:cNvPr>
          <p:cNvCxnSpPr/>
          <p:nvPr/>
        </p:nvCxnSpPr>
        <p:spPr>
          <a:xfrm>
            <a:off x="2488171" y="1818673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90">
            <a:extLst>
              <a:ext uri="{FF2B5EF4-FFF2-40B4-BE49-F238E27FC236}">
                <a16:creationId xmlns:a16="http://schemas.microsoft.com/office/drawing/2014/main" id="{9CD3F2FA-2F08-B193-F7E3-CC5B34630402}"/>
              </a:ext>
            </a:extLst>
          </p:cNvPr>
          <p:cNvCxnSpPr/>
          <p:nvPr/>
        </p:nvCxnSpPr>
        <p:spPr>
          <a:xfrm>
            <a:off x="6319121" y="1818673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91">
            <a:extLst>
              <a:ext uri="{FF2B5EF4-FFF2-40B4-BE49-F238E27FC236}">
                <a16:creationId xmlns:a16="http://schemas.microsoft.com/office/drawing/2014/main" id="{75983F8A-E969-6967-C189-448C3F1F6A28}"/>
              </a:ext>
            </a:extLst>
          </p:cNvPr>
          <p:cNvCxnSpPr/>
          <p:nvPr/>
        </p:nvCxnSpPr>
        <p:spPr>
          <a:xfrm>
            <a:off x="2484846" y="1818673"/>
            <a:ext cx="38376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92">
            <a:extLst>
              <a:ext uri="{FF2B5EF4-FFF2-40B4-BE49-F238E27FC236}">
                <a16:creationId xmlns:a16="http://schemas.microsoft.com/office/drawing/2014/main" id="{F5EAFBA1-88B6-9B2E-AA15-0E5793C94B38}"/>
              </a:ext>
            </a:extLst>
          </p:cNvPr>
          <p:cNvCxnSpPr>
            <a:endCxn id="36" idx="1"/>
          </p:cNvCxnSpPr>
          <p:nvPr/>
        </p:nvCxnSpPr>
        <p:spPr>
          <a:xfrm>
            <a:off x="3820825" y="2566386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231">
            <a:extLst>
              <a:ext uri="{FF2B5EF4-FFF2-40B4-BE49-F238E27FC236}">
                <a16:creationId xmlns:a16="http://schemas.microsoft.com/office/drawing/2014/main" id="{CB24239C-DBCD-0433-088A-9549ACB9761B}"/>
              </a:ext>
            </a:extLst>
          </p:cNvPr>
          <p:cNvSpPr/>
          <p:nvPr/>
        </p:nvSpPr>
        <p:spPr>
          <a:xfrm>
            <a:off x="1176536" y="3309132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112">
            <a:extLst>
              <a:ext uri="{FF2B5EF4-FFF2-40B4-BE49-F238E27FC236}">
                <a16:creationId xmlns:a16="http://schemas.microsoft.com/office/drawing/2014/main" id="{207EFB6A-E515-7A2B-6CD2-81302F705710}"/>
              </a:ext>
            </a:extLst>
          </p:cNvPr>
          <p:cNvGrpSpPr/>
          <p:nvPr/>
        </p:nvGrpSpPr>
        <p:grpSpPr>
          <a:xfrm>
            <a:off x="1832383" y="3539887"/>
            <a:ext cx="1304926" cy="365397"/>
            <a:chOff x="1854426" y="1028732"/>
            <a:chExt cx="1304926" cy="365397"/>
          </a:xfrm>
        </p:grpSpPr>
        <p:sp>
          <p:nvSpPr>
            <p:cNvPr id="55" name="TextBox 121">
              <a:extLst>
                <a:ext uri="{FF2B5EF4-FFF2-40B4-BE49-F238E27FC236}">
                  <a16:creationId xmlns:a16="http://schemas.microsoft.com/office/drawing/2014/main" id="{5C211765-4AC7-0263-DE86-16F8CD3C0379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" name="TextBox 122">
              <a:extLst>
                <a:ext uri="{FF2B5EF4-FFF2-40B4-BE49-F238E27FC236}">
                  <a16:creationId xmlns:a16="http://schemas.microsoft.com/office/drawing/2014/main" id="{6E630680-881F-0F61-970D-C0347B59EC9B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Position</a:t>
              </a:r>
            </a:p>
          </p:txBody>
        </p:sp>
      </p:grpSp>
      <p:sp>
        <p:nvSpPr>
          <p:cNvPr id="65" name="Rounded Rectangle 246">
            <a:extLst>
              <a:ext uri="{FF2B5EF4-FFF2-40B4-BE49-F238E27FC236}">
                <a16:creationId xmlns:a16="http://schemas.microsoft.com/office/drawing/2014/main" id="{87224946-E97E-F866-A048-6BF6662BC6BA}"/>
              </a:ext>
            </a:extLst>
          </p:cNvPr>
          <p:cNvSpPr/>
          <p:nvPr/>
        </p:nvSpPr>
        <p:spPr>
          <a:xfrm>
            <a:off x="5007486" y="3309132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99">
            <a:extLst>
              <a:ext uri="{FF2B5EF4-FFF2-40B4-BE49-F238E27FC236}">
                <a16:creationId xmlns:a16="http://schemas.microsoft.com/office/drawing/2014/main" id="{BE09CBB3-CAEF-C05B-029B-4D8DCC5B31D3}"/>
              </a:ext>
            </a:extLst>
          </p:cNvPr>
          <p:cNvGrpSpPr/>
          <p:nvPr/>
        </p:nvGrpSpPr>
        <p:grpSpPr>
          <a:xfrm>
            <a:off x="5687677" y="3539511"/>
            <a:ext cx="1304926" cy="365397"/>
            <a:chOff x="1854426" y="1028732"/>
            <a:chExt cx="1304926" cy="365397"/>
          </a:xfrm>
        </p:grpSpPr>
        <p:sp>
          <p:nvSpPr>
            <p:cNvPr id="67" name="TextBox 108">
              <a:extLst>
                <a:ext uri="{FF2B5EF4-FFF2-40B4-BE49-F238E27FC236}">
                  <a16:creationId xmlns:a16="http://schemas.microsoft.com/office/drawing/2014/main" id="{D91B3D85-5B94-A686-85C8-C03EE5B684A3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TextBox 109">
              <a:extLst>
                <a:ext uri="{FF2B5EF4-FFF2-40B4-BE49-F238E27FC236}">
                  <a16:creationId xmlns:a16="http://schemas.microsoft.com/office/drawing/2014/main" id="{1B76477B-1BDC-E2ED-4EFA-925C7DE700C1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Position</a:t>
              </a:r>
            </a:p>
          </p:txBody>
        </p:sp>
      </p:grpSp>
      <p:cxnSp>
        <p:nvCxnSpPr>
          <p:cNvPr id="77" name="Straight Connector 96">
            <a:extLst>
              <a:ext uri="{FF2B5EF4-FFF2-40B4-BE49-F238E27FC236}">
                <a16:creationId xmlns:a16="http://schemas.microsoft.com/office/drawing/2014/main" id="{17B60878-C9C6-4D86-7EA7-483FFB70CA7B}"/>
              </a:ext>
            </a:extLst>
          </p:cNvPr>
          <p:cNvCxnSpPr>
            <a:cxnSpLocks/>
            <a:endCxn id="65" idx="1"/>
          </p:cNvCxnSpPr>
          <p:nvPr/>
        </p:nvCxnSpPr>
        <p:spPr>
          <a:xfrm>
            <a:off x="3841844" y="3715292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279">
            <a:extLst>
              <a:ext uri="{FF2B5EF4-FFF2-40B4-BE49-F238E27FC236}">
                <a16:creationId xmlns:a16="http://schemas.microsoft.com/office/drawing/2014/main" id="{D8810F72-0033-935D-FEA2-1B7A0F7521B5}"/>
              </a:ext>
            </a:extLst>
          </p:cNvPr>
          <p:cNvSpPr/>
          <p:nvPr/>
        </p:nvSpPr>
        <p:spPr>
          <a:xfrm>
            <a:off x="1176536" y="4462919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9" name="Group 142">
            <a:extLst>
              <a:ext uri="{FF2B5EF4-FFF2-40B4-BE49-F238E27FC236}">
                <a16:creationId xmlns:a16="http://schemas.microsoft.com/office/drawing/2014/main" id="{715897C4-5553-8F1B-F401-02F189E26937}"/>
              </a:ext>
            </a:extLst>
          </p:cNvPr>
          <p:cNvGrpSpPr/>
          <p:nvPr/>
        </p:nvGrpSpPr>
        <p:grpSpPr>
          <a:xfrm>
            <a:off x="1854798" y="4733329"/>
            <a:ext cx="1304926" cy="365397"/>
            <a:chOff x="1854426" y="1028732"/>
            <a:chExt cx="1304926" cy="365397"/>
          </a:xfrm>
        </p:grpSpPr>
        <p:sp>
          <p:nvSpPr>
            <p:cNvPr id="80" name="TextBox 151">
              <a:extLst>
                <a:ext uri="{FF2B5EF4-FFF2-40B4-BE49-F238E27FC236}">
                  <a16:creationId xmlns:a16="http://schemas.microsoft.com/office/drawing/2014/main" id="{1F308020-84FA-3CF7-A97B-4D78A10E66E9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" name="TextBox 152">
              <a:extLst>
                <a:ext uri="{FF2B5EF4-FFF2-40B4-BE49-F238E27FC236}">
                  <a16:creationId xmlns:a16="http://schemas.microsoft.com/office/drawing/2014/main" id="{3464A5A3-E9CB-12FA-B612-8DFCF98DBAA3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Position</a:t>
              </a:r>
            </a:p>
          </p:txBody>
        </p:sp>
      </p:grpSp>
      <p:sp>
        <p:nvSpPr>
          <p:cNvPr id="90" name="Rounded Rectangle 266">
            <a:extLst>
              <a:ext uri="{FF2B5EF4-FFF2-40B4-BE49-F238E27FC236}">
                <a16:creationId xmlns:a16="http://schemas.microsoft.com/office/drawing/2014/main" id="{3B82B373-5202-EFA3-AA51-F1E048925290}"/>
              </a:ext>
            </a:extLst>
          </p:cNvPr>
          <p:cNvSpPr/>
          <p:nvPr/>
        </p:nvSpPr>
        <p:spPr>
          <a:xfrm>
            <a:off x="5007486" y="4462919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129">
            <a:extLst>
              <a:ext uri="{FF2B5EF4-FFF2-40B4-BE49-F238E27FC236}">
                <a16:creationId xmlns:a16="http://schemas.microsoft.com/office/drawing/2014/main" id="{7B9DA55C-8624-28C3-9F3C-05E4442F417C}"/>
              </a:ext>
            </a:extLst>
          </p:cNvPr>
          <p:cNvGrpSpPr/>
          <p:nvPr/>
        </p:nvGrpSpPr>
        <p:grpSpPr>
          <a:xfrm>
            <a:off x="5687677" y="4691261"/>
            <a:ext cx="1304926" cy="365397"/>
            <a:chOff x="1854426" y="1028732"/>
            <a:chExt cx="1304926" cy="365397"/>
          </a:xfrm>
        </p:grpSpPr>
        <p:sp>
          <p:nvSpPr>
            <p:cNvPr id="92" name="TextBox 138">
              <a:extLst>
                <a:ext uri="{FF2B5EF4-FFF2-40B4-BE49-F238E27FC236}">
                  <a16:creationId xmlns:a16="http://schemas.microsoft.com/office/drawing/2014/main" id="{18585E95-EB07-23CE-934A-49118AB85DE1}"/>
                </a:ext>
              </a:extLst>
            </p:cNvPr>
            <p:cNvSpPr txBox="1"/>
            <p:nvPr/>
          </p:nvSpPr>
          <p:spPr>
            <a:xfrm>
              <a:off x="1854426" y="1028732"/>
              <a:ext cx="1304926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NAME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3" name="TextBox 139">
              <a:extLst>
                <a:ext uri="{FF2B5EF4-FFF2-40B4-BE49-F238E27FC236}">
                  <a16:creationId xmlns:a16="http://schemas.microsoft.com/office/drawing/2014/main" id="{B40A7678-6284-66B0-B38B-4C0BD7C90E07}"/>
                </a:ext>
              </a:extLst>
            </p:cNvPr>
            <p:cNvSpPr txBox="1"/>
            <p:nvPr/>
          </p:nvSpPr>
          <p:spPr>
            <a:xfrm>
              <a:off x="2115426" y="1209463"/>
              <a:ext cx="782927" cy="184666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Position</a:t>
              </a:r>
            </a:p>
          </p:txBody>
        </p:sp>
      </p:grpSp>
      <p:cxnSp>
        <p:nvCxnSpPr>
          <p:cNvPr id="102" name="Straight Connector 126">
            <a:extLst>
              <a:ext uri="{FF2B5EF4-FFF2-40B4-BE49-F238E27FC236}">
                <a16:creationId xmlns:a16="http://schemas.microsoft.com/office/drawing/2014/main" id="{922774E6-2789-D745-9184-CD2272784514}"/>
              </a:ext>
            </a:extLst>
          </p:cNvPr>
          <p:cNvCxnSpPr>
            <a:endCxn id="90" idx="1"/>
          </p:cNvCxnSpPr>
          <p:nvPr/>
        </p:nvCxnSpPr>
        <p:spPr>
          <a:xfrm>
            <a:off x="3841844" y="4869079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53">
            <a:extLst>
              <a:ext uri="{FF2B5EF4-FFF2-40B4-BE49-F238E27FC236}">
                <a16:creationId xmlns:a16="http://schemas.microsoft.com/office/drawing/2014/main" id="{3B606C82-1998-6002-B08C-5388BE32DFE5}"/>
              </a:ext>
            </a:extLst>
          </p:cNvPr>
          <p:cNvGrpSpPr/>
          <p:nvPr/>
        </p:nvGrpSpPr>
        <p:grpSpPr>
          <a:xfrm>
            <a:off x="2488171" y="2998811"/>
            <a:ext cx="3830950" cy="314396"/>
            <a:chOff x="2307301" y="3935286"/>
            <a:chExt cx="3830950" cy="314396"/>
          </a:xfrm>
        </p:grpSpPr>
        <p:cxnSp>
          <p:nvCxnSpPr>
            <p:cNvPr id="104" name="Straight Connector 154">
              <a:extLst>
                <a:ext uri="{FF2B5EF4-FFF2-40B4-BE49-F238E27FC236}">
                  <a16:creationId xmlns:a16="http://schemas.microsoft.com/office/drawing/2014/main" id="{366C2725-A7EA-818A-BDB8-EE57061A24E6}"/>
                </a:ext>
              </a:extLst>
            </p:cNvPr>
            <p:cNvCxnSpPr/>
            <p:nvPr/>
          </p:nvCxnSpPr>
          <p:spPr>
            <a:xfrm>
              <a:off x="230730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55">
              <a:extLst>
                <a:ext uri="{FF2B5EF4-FFF2-40B4-BE49-F238E27FC236}">
                  <a16:creationId xmlns:a16="http://schemas.microsoft.com/office/drawing/2014/main" id="{19134EB7-1498-A6BF-375E-5C8F1B072A6C}"/>
                </a:ext>
              </a:extLst>
            </p:cNvPr>
            <p:cNvCxnSpPr/>
            <p:nvPr/>
          </p:nvCxnSpPr>
          <p:spPr>
            <a:xfrm>
              <a:off x="613825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56">
            <a:extLst>
              <a:ext uri="{FF2B5EF4-FFF2-40B4-BE49-F238E27FC236}">
                <a16:creationId xmlns:a16="http://schemas.microsoft.com/office/drawing/2014/main" id="{ABBE15CF-8CA0-E3DA-9F90-87D10A8D86F9}"/>
              </a:ext>
            </a:extLst>
          </p:cNvPr>
          <p:cNvGrpSpPr/>
          <p:nvPr/>
        </p:nvGrpSpPr>
        <p:grpSpPr>
          <a:xfrm>
            <a:off x="2488171" y="4143643"/>
            <a:ext cx="3830950" cy="314396"/>
            <a:chOff x="2307301" y="3935286"/>
            <a:chExt cx="3830950" cy="314396"/>
          </a:xfrm>
        </p:grpSpPr>
        <p:cxnSp>
          <p:nvCxnSpPr>
            <p:cNvPr id="107" name="Straight Connector 157">
              <a:extLst>
                <a:ext uri="{FF2B5EF4-FFF2-40B4-BE49-F238E27FC236}">
                  <a16:creationId xmlns:a16="http://schemas.microsoft.com/office/drawing/2014/main" id="{544F26EA-741D-9FF6-DF4C-E122B6A87D31}"/>
                </a:ext>
              </a:extLst>
            </p:cNvPr>
            <p:cNvCxnSpPr/>
            <p:nvPr/>
          </p:nvCxnSpPr>
          <p:spPr>
            <a:xfrm>
              <a:off x="230730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58">
              <a:extLst>
                <a:ext uri="{FF2B5EF4-FFF2-40B4-BE49-F238E27FC236}">
                  <a16:creationId xmlns:a16="http://schemas.microsoft.com/office/drawing/2014/main" id="{5D9A3BE4-C1B4-2D5F-2510-56710C9015F2}"/>
                </a:ext>
              </a:extLst>
            </p:cNvPr>
            <p:cNvCxnSpPr/>
            <p:nvPr/>
          </p:nvCxnSpPr>
          <p:spPr>
            <a:xfrm>
              <a:off x="6138251" y="3935286"/>
              <a:ext cx="0" cy="314396"/>
            </a:xfrm>
            <a:prstGeom prst="line">
              <a:avLst/>
            </a:prstGeom>
            <a:ln w="12700">
              <a:solidFill>
                <a:schemeClr val="tx1">
                  <a:lumMod val="65000"/>
                  <a:lumOff val="35000"/>
                </a:schemeClr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59">
            <a:extLst>
              <a:ext uri="{FF2B5EF4-FFF2-40B4-BE49-F238E27FC236}">
                <a16:creationId xmlns:a16="http://schemas.microsoft.com/office/drawing/2014/main" id="{5C934C95-429B-219E-52CE-B3EECCC25F4C}"/>
              </a:ext>
            </a:extLst>
          </p:cNvPr>
          <p:cNvGrpSpPr/>
          <p:nvPr/>
        </p:nvGrpSpPr>
        <p:grpSpPr>
          <a:xfrm>
            <a:off x="613464" y="2422717"/>
            <a:ext cx="287338" cy="287338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110" name="Freeform 372">
              <a:extLst>
                <a:ext uri="{FF2B5EF4-FFF2-40B4-BE49-F238E27FC236}">
                  <a16:creationId xmlns:a16="http://schemas.microsoft.com/office/drawing/2014/main" id="{5BF4F55F-2AE9-A38B-7EDA-3F6A08A4B4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373">
              <a:extLst>
                <a:ext uri="{FF2B5EF4-FFF2-40B4-BE49-F238E27FC236}">
                  <a16:creationId xmlns:a16="http://schemas.microsoft.com/office/drawing/2014/main" id="{B804531B-532B-255D-19B4-6810F5573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2" name="Group 162">
            <a:extLst>
              <a:ext uri="{FF2B5EF4-FFF2-40B4-BE49-F238E27FC236}">
                <a16:creationId xmlns:a16="http://schemas.microsoft.com/office/drawing/2014/main" id="{9B5A18FF-F781-47F2-D100-D7D760FD892C}"/>
              </a:ext>
            </a:extLst>
          </p:cNvPr>
          <p:cNvGrpSpPr/>
          <p:nvPr/>
        </p:nvGrpSpPr>
        <p:grpSpPr>
          <a:xfrm>
            <a:off x="613464" y="3576504"/>
            <a:ext cx="287338" cy="287338"/>
            <a:chOff x="3171825" y="4213225"/>
            <a:chExt cx="287338" cy="287338"/>
          </a:xfrm>
          <a:solidFill>
            <a:schemeClr val="bg1"/>
          </a:solidFill>
        </p:grpSpPr>
        <p:sp>
          <p:nvSpPr>
            <p:cNvPr id="113" name="Freeform 416">
              <a:extLst>
                <a:ext uri="{FF2B5EF4-FFF2-40B4-BE49-F238E27FC236}">
                  <a16:creationId xmlns:a16="http://schemas.microsoft.com/office/drawing/2014/main" id="{C01C2B36-D900-A70A-F1F3-FEF513DA2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1825" y="4213225"/>
              <a:ext cx="287338" cy="287338"/>
            </a:xfrm>
            <a:custGeom>
              <a:avLst/>
              <a:gdLst>
                <a:gd name="T0" fmla="*/ 898 w 903"/>
                <a:gd name="T1" fmla="*/ 95 h 904"/>
                <a:gd name="T2" fmla="*/ 808 w 903"/>
                <a:gd name="T3" fmla="*/ 5 h 904"/>
                <a:gd name="T4" fmla="*/ 806 w 903"/>
                <a:gd name="T5" fmla="*/ 3 h 904"/>
                <a:gd name="T6" fmla="*/ 803 w 903"/>
                <a:gd name="T7" fmla="*/ 2 h 904"/>
                <a:gd name="T8" fmla="*/ 801 w 903"/>
                <a:gd name="T9" fmla="*/ 0 h 904"/>
                <a:gd name="T10" fmla="*/ 797 w 903"/>
                <a:gd name="T11" fmla="*/ 0 h 904"/>
                <a:gd name="T12" fmla="*/ 794 w 903"/>
                <a:gd name="T13" fmla="*/ 0 h 904"/>
                <a:gd name="T14" fmla="*/ 792 w 903"/>
                <a:gd name="T15" fmla="*/ 2 h 904"/>
                <a:gd name="T16" fmla="*/ 789 w 903"/>
                <a:gd name="T17" fmla="*/ 3 h 904"/>
                <a:gd name="T18" fmla="*/ 787 w 903"/>
                <a:gd name="T19" fmla="*/ 5 h 904"/>
                <a:gd name="T20" fmla="*/ 4 w 903"/>
                <a:gd name="T21" fmla="*/ 787 h 904"/>
                <a:gd name="T22" fmla="*/ 2 w 903"/>
                <a:gd name="T23" fmla="*/ 790 h 904"/>
                <a:gd name="T24" fmla="*/ 1 w 903"/>
                <a:gd name="T25" fmla="*/ 792 h 904"/>
                <a:gd name="T26" fmla="*/ 0 w 903"/>
                <a:gd name="T27" fmla="*/ 795 h 904"/>
                <a:gd name="T28" fmla="*/ 0 w 903"/>
                <a:gd name="T29" fmla="*/ 797 h 904"/>
                <a:gd name="T30" fmla="*/ 0 w 903"/>
                <a:gd name="T31" fmla="*/ 801 h 904"/>
                <a:gd name="T32" fmla="*/ 1 w 903"/>
                <a:gd name="T33" fmla="*/ 804 h 904"/>
                <a:gd name="T34" fmla="*/ 2 w 903"/>
                <a:gd name="T35" fmla="*/ 806 h 904"/>
                <a:gd name="T36" fmla="*/ 4 w 903"/>
                <a:gd name="T37" fmla="*/ 808 h 904"/>
                <a:gd name="T38" fmla="*/ 94 w 903"/>
                <a:gd name="T39" fmla="*/ 899 h 904"/>
                <a:gd name="T40" fmla="*/ 97 w 903"/>
                <a:gd name="T41" fmla="*/ 900 h 904"/>
                <a:gd name="T42" fmla="*/ 99 w 903"/>
                <a:gd name="T43" fmla="*/ 903 h 904"/>
                <a:gd name="T44" fmla="*/ 102 w 903"/>
                <a:gd name="T45" fmla="*/ 903 h 904"/>
                <a:gd name="T46" fmla="*/ 105 w 903"/>
                <a:gd name="T47" fmla="*/ 904 h 904"/>
                <a:gd name="T48" fmla="*/ 108 w 903"/>
                <a:gd name="T49" fmla="*/ 903 h 904"/>
                <a:gd name="T50" fmla="*/ 111 w 903"/>
                <a:gd name="T51" fmla="*/ 903 h 904"/>
                <a:gd name="T52" fmla="*/ 113 w 903"/>
                <a:gd name="T53" fmla="*/ 900 h 904"/>
                <a:gd name="T54" fmla="*/ 115 w 903"/>
                <a:gd name="T55" fmla="*/ 899 h 904"/>
                <a:gd name="T56" fmla="*/ 898 w 903"/>
                <a:gd name="T57" fmla="*/ 116 h 904"/>
                <a:gd name="T58" fmla="*/ 900 w 903"/>
                <a:gd name="T59" fmla="*/ 113 h 904"/>
                <a:gd name="T60" fmla="*/ 901 w 903"/>
                <a:gd name="T61" fmla="*/ 111 h 904"/>
                <a:gd name="T62" fmla="*/ 903 w 903"/>
                <a:gd name="T63" fmla="*/ 108 h 904"/>
                <a:gd name="T64" fmla="*/ 903 w 903"/>
                <a:gd name="T65" fmla="*/ 106 h 904"/>
                <a:gd name="T66" fmla="*/ 903 w 903"/>
                <a:gd name="T67" fmla="*/ 102 h 904"/>
                <a:gd name="T68" fmla="*/ 901 w 903"/>
                <a:gd name="T69" fmla="*/ 100 h 904"/>
                <a:gd name="T70" fmla="*/ 900 w 903"/>
                <a:gd name="T71" fmla="*/ 97 h 904"/>
                <a:gd name="T72" fmla="*/ 898 w 903"/>
                <a:gd name="T73" fmla="*/ 95 h 904"/>
                <a:gd name="T74" fmla="*/ 898 w 903"/>
                <a:gd name="T75" fmla="*/ 95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903" h="904">
                  <a:moveTo>
                    <a:pt x="898" y="95"/>
                  </a:moveTo>
                  <a:lnTo>
                    <a:pt x="808" y="5"/>
                  </a:lnTo>
                  <a:lnTo>
                    <a:pt x="806" y="3"/>
                  </a:lnTo>
                  <a:lnTo>
                    <a:pt x="803" y="2"/>
                  </a:lnTo>
                  <a:lnTo>
                    <a:pt x="801" y="0"/>
                  </a:lnTo>
                  <a:lnTo>
                    <a:pt x="797" y="0"/>
                  </a:lnTo>
                  <a:lnTo>
                    <a:pt x="794" y="0"/>
                  </a:lnTo>
                  <a:lnTo>
                    <a:pt x="792" y="2"/>
                  </a:lnTo>
                  <a:lnTo>
                    <a:pt x="789" y="3"/>
                  </a:lnTo>
                  <a:lnTo>
                    <a:pt x="787" y="5"/>
                  </a:lnTo>
                  <a:lnTo>
                    <a:pt x="4" y="787"/>
                  </a:lnTo>
                  <a:lnTo>
                    <a:pt x="2" y="790"/>
                  </a:lnTo>
                  <a:lnTo>
                    <a:pt x="1" y="792"/>
                  </a:lnTo>
                  <a:lnTo>
                    <a:pt x="0" y="795"/>
                  </a:lnTo>
                  <a:lnTo>
                    <a:pt x="0" y="797"/>
                  </a:lnTo>
                  <a:lnTo>
                    <a:pt x="0" y="801"/>
                  </a:lnTo>
                  <a:lnTo>
                    <a:pt x="1" y="804"/>
                  </a:lnTo>
                  <a:lnTo>
                    <a:pt x="2" y="806"/>
                  </a:lnTo>
                  <a:lnTo>
                    <a:pt x="4" y="808"/>
                  </a:lnTo>
                  <a:lnTo>
                    <a:pt x="94" y="899"/>
                  </a:lnTo>
                  <a:lnTo>
                    <a:pt x="97" y="900"/>
                  </a:lnTo>
                  <a:lnTo>
                    <a:pt x="99" y="903"/>
                  </a:lnTo>
                  <a:lnTo>
                    <a:pt x="102" y="903"/>
                  </a:lnTo>
                  <a:lnTo>
                    <a:pt x="105" y="904"/>
                  </a:lnTo>
                  <a:lnTo>
                    <a:pt x="108" y="903"/>
                  </a:lnTo>
                  <a:lnTo>
                    <a:pt x="111" y="903"/>
                  </a:lnTo>
                  <a:lnTo>
                    <a:pt x="113" y="900"/>
                  </a:lnTo>
                  <a:lnTo>
                    <a:pt x="115" y="899"/>
                  </a:lnTo>
                  <a:lnTo>
                    <a:pt x="898" y="116"/>
                  </a:lnTo>
                  <a:lnTo>
                    <a:pt x="900" y="113"/>
                  </a:lnTo>
                  <a:lnTo>
                    <a:pt x="901" y="111"/>
                  </a:lnTo>
                  <a:lnTo>
                    <a:pt x="903" y="108"/>
                  </a:lnTo>
                  <a:lnTo>
                    <a:pt x="903" y="106"/>
                  </a:lnTo>
                  <a:lnTo>
                    <a:pt x="903" y="102"/>
                  </a:lnTo>
                  <a:lnTo>
                    <a:pt x="901" y="100"/>
                  </a:lnTo>
                  <a:lnTo>
                    <a:pt x="900" y="97"/>
                  </a:lnTo>
                  <a:lnTo>
                    <a:pt x="898" y="95"/>
                  </a:lnTo>
                  <a:lnTo>
                    <a:pt x="898" y="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17">
              <a:extLst>
                <a:ext uri="{FF2B5EF4-FFF2-40B4-BE49-F238E27FC236}">
                  <a16:creationId xmlns:a16="http://schemas.microsoft.com/office/drawing/2014/main" id="{2BAF277A-08CE-DB22-1A2A-C6F5CC529B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1825" y="4213225"/>
              <a:ext cx="106363" cy="104775"/>
            </a:xfrm>
            <a:custGeom>
              <a:avLst/>
              <a:gdLst>
                <a:gd name="T0" fmla="*/ 182 w 331"/>
                <a:gd name="T1" fmla="*/ 331 h 331"/>
                <a:gd name="T2" fmla="*/ 214 w 331"/>
                <a:gd name="T3" fmla="*/ 323 h 331"/>
                <a:gd name="T4" fmla="*/ 244 w 331"/>
                <a:gd name="T5" fmla="*/ 312 h 331"/>
                <a:gd name="T6" fmla="*/ 271 w 331"/>
                <a:gd name="T7" fmla="*/ 293 h 331"/>
                <a:gd name="T8" fmla="*/ 293 w 331"/>
                <a:gd name="T9" fmla="*/ 271 h 331"/>
                <a:gd name="T10" fmla="*/ 311 w 331"/>
                <a:gd name="T11" fmla="*/ 244 h 331"/>
                <a:gd name="T12" fmla="*/ 323 w 331"/>
                <a:gd name="T13" fmla="*/ 215 h 331"/>
                <a:gd name="T14" fmla="*/ 330 w 331"/>
                <a:gd name="T15" fmla="*/ 183 h 331"/>
                <a:gd name="T16" fmla="*/ 330 w 331"/>
                <a:gd name="T17" fmla="*/ 148 h 331"/>
                <a:gd name="T18" fmla="*/ 323 w 331"/>
                <a:gd name="T19" fmla="*/ 116 h 331"/>
                <a:gd name="T20" fmla="*/ 311 w 331"/>
                <a:gd name="T21" fmla="*/ 86 h 331"/>
                <a:gd name="T22" fmla="*/ 292 w 331"/>
                <a:gd name="T23" fmla="*/ 60 h 331"/>
                <a:gd name="T24" fmla="*/ 271 w 331"/>
                <a:gd name="T25" fmla="*/ 38 h 331"/>
                <a:gd name="T26" fmla="*/ 244 w 331"/>
                <a:gd name="T27" fmla="*/ 20 h 331"/>
                <a:gd name="T28" fmla="*/ 214 w 331"/>
                <a:gd name="T29" fmla="*/ 8 h 331"/>
                <a:gd name="T30" fmla="*/ 182 w 331"/>
                <a:gd name="T31" fmla="*/ 0 h 331"/>
                <a:gd name="T32" fmla="*/ 149 w 331"/>
                <a:gd name="T33" fmla="*/ 0 h 331"/>
                <a:gd name="T34" fmla="*/ 116 w 331"/>
                <a:gd name="T35" fmla="*/ 8 h 331"/>
                <a:gd name="T36" fmla="*/ 86 w 331"/>
                <a:gd name="T37" fmla="*/ 20 h 331"/>
                <a:gd name="T38" fmla="*/ 60 w 331"/>
                <a:gd name="T39" fmla="*/ 38 h 331"/>
                <a:gd name="T40" fmla="*/ 37 w 331"/>
                <a:gd name="T41" fmla="*/ 60 h 331"/>
                <a:gd name="T42" fmla="*/ 20 w 331"/>
                <a:gd name="T43" fmla="*/ 86 h 331"/>
                <a:gd name="T44" fmla="*/ 7 w 331"/>
                <a:gd name="T45" fmla="*/ 116 h 331"/>
                <a:gd name="T46" fmla="*/ 1 w 331"/>
                <a:gd name="T47" fmla="*/ 148 h 331"/>
                <a:gd name="T48" fmla="*/ 1 w 331"/>
                <a:gd name="T49" fmla="*/ 183 h 331"/>
                <a:gd name="T50" fmla="*/ 7 w 331"/>
                <a:gd name="T51" fmla="*/ 215 h 331"/>
                <a:gd name="T52" fmla="*/ 20 w 331"/>
                <a:gd name="T53" fmla="*/ 244 h 331"/>
                <a:gd name="T54" fmla="*/ 37 w 331"/>
                <a:gd name="T55" fmla="*/ 271 h 331"/>
                <a:gd name="T56" fmla="*/ 60 w 331"/>
                <a:gd name="T57" fmla="*/ 293 h 331"/>
                <a:gd name="T58" fmla="*/ 86 w 331"/>
                <a:gd name="T59" fmla="*/ 312 h 331"/>
                <a:gd name="T60" fmla="*/ 116 w 331"/>
                <a:gd name="T61" fmla="*/ 323 h 331"/>
                <a:gd name="T62" fmla="*/ 149 w 331"/>
                <a:gd name="T63" fmla="*/ 331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1" h="331">
                  <a:moveTo>
                    <a:pt x="165" y="331"/>
                  </a:moveTo>
                  <a:lnTo>
                    <a:pt x="182" y="331"/>
                  </a:lnTo>
                  <a:lnTo>
                    <a:pt x="198" y="328"/>
                  </a:lnTo>
                  <a:lnTo>
                    <a:pt x="214" y="323"/>
                  </a:lnTo>
                  <a:lnTo>
                    <a:pt x="229" y="318"/>
                  </a:lnTo>
                  <a:lnTo>
                    <a:pt x="244" y="312"/>
                  </a:lnTo>
                  <a:lnTo>
                    <a:pt x="258" y="303"/>
                  </a:lnTo>
                  <a:lnTo>
                    <a:pt x="271" y="293"/>
                  </a:lnTo>
                  <a:lnTo>
                    <a:pt x="283" y="283"/>
                  </a:lnTo>
                  <a:lnTo>
                    <a:pt x="293" y="271"/>
                  </a:lnTo>
                  <a:lnTo>
                    <a:pt x="302" y="258"/>
                  </a:lnTo>
                  <a:lnTo>
                    <a:pt x="311" y="244"/>
                  </a:lnTo>
                  <a:lnTo>
                    <a:pt x="318" y="230"/>
                  </a:lnTo>
                  <a:lnTo>
                    <a:pt x="323" y="215"/>
                  </a:lnTo>
                  <a:lnTo>
                    <a:pt x="328" y="199"/>
                  </a:lnTo>
                  <a:lnTo>
                    <a:pt x="330" y="183"/>
                  </a:lnTo>
                  <a:lnTo>
                    <a:pt x="331" y="166"/>
                  </a:lnTo>
                  <a:lnTo>
                    <a:pt x="330" y="148"/>
                  </a:lnTo>
                  <a:lnTo>
                    <a:pt x="328" y="132"/>
                  </a:lnTo>
                  <a:lnTo>
                    <a:pt x="323" y="116"/>
                  </a:lnTo>
                  <a:lnTo>
                    <a:pt x="318" y="101"/>
                  </a:lnTo>
                  <a:lnTo>
                    <a:pt x="311" y="86"/>
                  </a:lnTo>
                  <a:lnTo>
                    <a:pt x="302" y="73"/>
                  </a:lnTo>
                  <a:lnTo>
                    <a:pt x="292" y="60"/>
                  </a:lnTo>
                  <a:lnTo>
                    <a:pt x="283" y="49"/>
                  </a:lnTo>
                  <a:lnTo>
                    <a:pt x="271" y="38"/>
                  </a:lnTo>
                  <a:lnTo>
                    <a:pt x="258" y="28"/>
                  </a:lnTo>
                  <a:lnTo>
                    <a:pt x="244" y="20"/>
                  </a:lnTo>
                  <a:lnTo>
                    <a:pt x="229" y="13"/>
                  </a:lnTo>
                  <a:lnTo>
                    <a:pt x="214" y="8"/>
                  </a:lnTo>
                  <a:lnTo>
                    <a:pt x="198" y="4"/>
                  </a:lnTo>
                  <a:lnTo>
                    <a:pt x="182" y="0"/>
                  </a:lnTo>
                  <a:lnTo>
                    <a:pt x="165" y="0"/>
                  </a:lnTo>
                  <a:lnTo>
                    <a:pt x="149" y="0"/>
                  </a:lnTo>
                  <a:lnTo>
                    <a:pt x="131" y="4"/>
                  </a:lnTo>
                  <a:lnTo>
                    <a:pt x="116" y="8"/>
                  </a:lnTo>
                  <a:lnTo>
                    <a:pt x="100" y="13"/>
                  </a:lnTo>
                  <a:lnTo>
                    <a:pt x="86" y="20"/>
                  </a:lnTo>
                  <a:lnTo>
                    <a:pt x="72" y="28"/>
                  </a:lnTo>
                  <a:lnTo>
                    <a:pt x="60" y="38"/>
                  </a:lnTo>
                  <a:lnTo>
                    <a:pt x="48" y="49"/>
                  </a:lnTo>
                  <a:lnTo>
                    <a:pt x="37" y="60"/>
                  </a:lnTo>
                  <a:lnTo>
                    <a:pt x="27" y="73"/>
                  </a:lnTo>
                  <a:lnTo>
                    <a:pt x="20" y="86"/>
                  </a:lnTo>
                  <a:lnTo>
                    <a:pt x="12" y="101"/>
                  </a:lnTo>
                  <a:lnTo>
                    <a:pt x="7" y="116"/>
                  </a:lnTo>
                  <a:lnTo>
                    <a:pt x="3" y="132"/>
                  </a:lnTo>
                  <a:lnTo>
                    <a:pt x="1" y="148"/>
                  </a:lnTo>
                  <a:lnTo>
                    <a:pt x="0" y="166"/>
                  </a:lnTo>
                  <a:lnTo>
                    <a:pt x="1" y="183"/>
                  </a:lnTo>
                  <a:lnTo>
                    <a:pt x="3" y="199"/>
                  </a:lnTo>
                  <a:lnTo>
                    <a:pt x="7" y="215"/>
                  </a:lnTo>
                  <a:lnTo>
                    <a:pt x="12" y="230"/>
                  </a:lnTo>
                  <a:lnTo>
                    <a:pt x="20" y="244"/>
                  </a:lnTo>
                  <a:lnTo>
                    <a:pt x="27" y="258"/>
                  </a:lnTo>
                  <a:lnTo>
                    <a:pt x="37" y="271"/>
                  </a:lnTo>
                  <a:lnTo>
                    <a:pt x="48" y="283"/>
                  </a:lnTo>
                  <a:lnTo>
                    <a:pt x="60" y="293"/>
                  </a:lnTo>
                  <a:lnTo>
                    <a:pt x="72" y="303"/>
                  </a:lnTo>
                  <a:lnTo>
                    <a:pt x="86" y="312"/>
                  </a:lnTo>
                  <a:lnTo>
                    <a:pt x="100" y="318"/>
                  </a:lnTo>
                  <a:lnTo>
                    <a:pt x="116" y="323"/>
                  </a:lnTo>
                  <a:lnTo>
                    <a:pt x="131" y="328"/>
                  </a:lnTo>
                  <a:lnTo>
                    <a:pt x="149" y="331"/>
                  </a:lnTo>
                  <a:lnTo>
                    <a:pt x="165" y="3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18">
              <a:extLst>
                <a:ext uri="{FF2B5EF4-FFF2-40B4-BE49-F238E27FC236}">
                  <a16:creationId xmlns:a16="http://schemas.microsoft.com/office/drawing/2014/main" id="{7C375798-DF43-2F9F-2BF2-BA8F4F106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4388" y="4394200"/>
              <a:ext cx="104775" cy="106363"/>
            </a:xfrm>
            <a:custGeom>
              <a:avLst/>
              <a:gdLst>
                <a:gd name="T0" fmla="*/ 149 w 332"/>
                <a:gd name="T1" fmla="*/ 1 h 332"/>
                <a:gd name="T2" fmla="*/ 117 w 332"/>
                <a:gd name="T3" fmla="*/ 8 h 332"/>
                <a:gd name="T4" fmla="*/ 87 w 332"/>
                <a:gd name="T5" fmla="*/ 21 h 332"/>
                <a:gd name="T6" fmla="*/ 61 w 332"/>
                <a:gd name="T7" fmla="*/ 38 h 332"/>
                <a:gd name="T8" fmla="*/ 39 w 332"/>
                <a:gd name="T9" fmla="*/ 60 h 332"/>
                <a:gd name="T10" fmla="*/ 21 w 332"/>
                <a:gd name="T11" fmla="*/ 87 h 332"/>
                <a:gd name="T12" fmla="*/ 8 w 332"/>
                <a:gd name="T13" fmla="*/ 116 h 332"/>
                <a:gd name="T14" fmla="*/ 1 w 332"/>
                <a:gd name="T15" fmla="*/ 149 h 332"/>
                <a:gd name="T16" fmla="*/ 1 w 332"/>
                <a:gd name="T17" fmla="*/ 183 h 332"/>
                <a:gd name="T18" fmla="*/ 8 w 332"/>
                <a:gd name="T19" fmla="*/ 215 h 332"/>
                <a:gd name="T20" fmla="*/ 21 w 332"/>
                <a:gd name="T21" fmla="*/ 245 h 332"/>
                <a:gd name="T22" fmla="*/ 39 w 332"/>
                <a:gd name="T23" fmla="*/ 270 h 332"/>
                <a:gd name="T24" fmla="*/ 61 w 332"/>
                <a:gd name="T25" fmla="*/ 293 h 332"/>
                <a:gd name="T26" fmla="*/ 87 w 332"/>
                <a:gd name="T27" fmla="*/ 311 h 332"/>
                <a:gd name="T28" fmla="*/ 117 w 332"/>
                <a:gd name="T29" fmla="*/ 324 h 332"/>
                <a:gd name="T30" fmla="*/ 149 w 332"/>
                <a:gd name="T31" fmla="*/ 331 h 332"/>
                <a:gd name="T32" fmla="*/ 184 w 332"/>
                <a:gd name="T33" fmla="*/ 331 h 332"/>
                <a:gd name="T34" fmla="*/ 216 w 332"/>
                <a:gd name="T35" fmla="*/ 324 h 332"/>
                <a:gd name="T36" fmla="*/ 245 w 332"/>
                <a:gd name="T37" fmla="*/ 311 h 332"/>
                <a:gd name="T38" fmla="*/ 272 w 332"/>
                <a:gd name="T39" fmla="*/ 293 h 332"/>
                <a:gd name="T40" fmla="*/ 294 w 332"/>
                <a:gd name="T41" fmla="*/ 270 h 332"/>
                <a:gd name="T42" fmla="*/ 311 w 332"/>
                <a:gd name="T43" fmla="*/ 245 h 332"/>
                <a:gd name="T44" fmla="*/ 324 w 332"/>
                <a:gd name="T45" fmla="*/ 215 h 332"/>
                <a:gd name="T46" fmla="*/ 330 w 332"/>
                <a:gd name="T47" fmla="*/ 183 h 332"/>
                <a:gd name="T48" fmla="*/ 330 w 332"/>
                <a:gd name="T49" fmla="*/ 149 h 332"/>
                <a:gd name="T50" fmla="*/ 324 w 332"/>
                <a:gd name="T51" fmla="*/ 116 h 332"/>
                <a:gd name="T52" fmla="*/ 311 w 332"/>
                <a:gd name="T53" fmla="*/ 87 h 332"/>
                <a:gd name="T54" fmla="*/ 294 w 332"/>
                <a:gd name="T55" fmla="*/ 60 h 332"/>
                <a:gd name="T56" fmla="*/ 272 w 332"/>
                <a:gd name="T57" fmla="*/ 38 h 332"/>
                <a:gd name="T58" fmla="*/ 245 w 332"/>
                <a:gd name="T59" fmla="*/ 21 h 332"/>
                <a:gd name="T60" fmla="*/ 216 w 332"/>
                <a:gd name="T61" fmla="*/ 8 h 332"/>
                <a:gd name="T62" fmla="*/ 184 w 332"/>
                <a:gd name="T63" fmla="*/ 1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2" h="332">
                  <a:moveTo>
                    <a:pt x="166" y="0"/>
                  </a:moveTo>
                  <a:lnTo>
                    <a:pt x="149" y="1"/>
                  </a:lnTo>
                  <a:lnTo>
                    <a:pt x="133" y="3"/>
                  </a:lnTo>
                  <a:lnTo>
                    <a:pt x="117" y="8"/>
                  </a:lnTo>
                  <a:lnTo>
                    <a:pt x="102" y="13"/>
                  </a:lnTo>
                  <a:lnTo>
                    <a:pt x="87" y="21"/>
                  </a:lnTo>
                  <a:lnTo>
                    <a:pt x="73" y="28"/>
                  </a:lnTo>
                  <a:lnTo>
                    <a:pt x="61" y="38"/>
                  </a:lnTo>
                  <a:lnTo>
                    <a:pt x="50" y="48"/>
                  </a:lnTo>
                  <a:lnTo>
                    <a:pt x="39" y="60"/>
                  </a:lnTo>
                  <a:lnTo>
                    <a:pt x="29" y="73"/>
                  </a:lnTo>
                  <a:lnTo>
                    <a:pt x="21" y="87"/>
                  </a:lnTo>
                  <a:lnTo>
                    <a:pt x="14" y="101"/>
                  </a:lnTo>
                  <a:lnTo>
                    <a:pt x="8" y="116"/>
                  </a:lnTo>
                  <a:lnTo>
                    <a:pt x="4" y="132"/>
                  </a:lnTo>
                  <a:lnTo>
                    <a:pt x="1" y="149"/>
                  </a:lnTo>
                  <a:lnTo>
                    <a:pt x="0" y="165"/>
                  </a:lnTo>
                  <a:lnTo>
                    <a:pt x="1" y="183"/>
                  </a:lnTo>
                  <a:lnTo>
                    <a:pt x="4" y="199"/>
                  </a:lnTo>
                  <a:lnTo>
                    <a:pt x="8" y="215"/>
                  </a:lnTo>
                  <a:lnTo>
                    <a:pt x="14" y="230"/>
                  </a:lnTo>
                  <a:lnTo>
                    <a:pt x="21" y="245"/>
                  </a:lnTo>
                  <a:lnTo>
                    <a:pt x="29" y="259"/>
                  </a:lnTo>
                  <a:lnTo>
                    <a:pt x="39" y="270"/>
                  </a:lnTo>
                  <a:lnTo>
                    <a:pt x="50" y="282"/>
                  </a:lnTo>
                  <a:lnTo>
                    <a:pt x="61" y="293"/>
                  </a:lnTo>
                  <a:lnTo>
                    <a:pt x="73" y="303"/>
                  </a:lnTo>
                  <a:lnTo>
                    <a:pt x="87" y="311"/>
                  </a:lnTo>
                  <a:lnTo>
                    <a:pt x="102" y="319"/>
                  </a:lnTo>
                  <a:lnTo>
                    <a:pt x="117" y="324"/>
                  </a:lnTo>
                  <a:lnTo>
                    <a:pt x="133" y="328"/>
                  </a:lnTo>
                  <a:lnTo>
                    <a:pt x="149" y="331"/>
                  </a:lnTo>
                  <a:lnTo>
                    <a:pt x="166" y="332"/>
                  </a:lnTo>
                  <a:lnTo>
                    <a:pt x="184" y="331"/>
                  </a:lnTo>
                  <a:lnTo>
                    <a:pt x="200" y="328"/>
                  </a:lnTo>
                  <a:lnTo>
                    <a:pt x="216" y="324"/>
                  </a:lnTo>
                  <a:lnTo>
                    <a:pt x="231" y="319"/>
                  </a:lnTo>
                  <a:lnTo>
                    <a:pt x="245" y="311"/>
                  </a:lnTo>
                  <a:lnTo>
                    <a:pt x="259" y="303"/>
                  </a:lnTo>
                  <a:lnTo>
                    <a:pt x="272" y="293"/>
                  </a:lnTo>
                  <a:lnTo>
                    <a:pt x="283" y="282"/>
                  </a:lnTo>
                  <a:lnTo>
                    <a:pt x="294" y="270"/>
                  </a:lnTo>
                  <a:lnTo>
                    <a:pt x="304" y="259"/>
                  </a:lnTo>
                  <a:lnTo>
                    <a:pt x="311" y="245"/>
                  </a:lnTo>
                  <a:lnTo>
                    <a:pt x="319" y="230"/>
                  </a:lnTo>
                  <a:lnTo>
                    <a:pt x="324" y="215"/>
                  </a:lnTo>
                  <a:lnTo>
                    <a:pt x="328" y="199"/>
                  </a:lnTo>
                  <a:lnTo>
                    <a:pt x="330" y="183"/>
                  </a:lnTo>
                  <a:lnTo>
                    <a:pt x="332" y="165"/>
                  </a:lnTo>
                  <a:lnTo>
                    <a:pt x="330" y="149"/>
                  </a:lnTo>
                  <a:lnTo>
                    <a:pt x="328" y="132"/>
                  </a:lnTo>
                  <a:lnTo>
                    <a:pt x="324" y="116"/>
                  </a:lnTo>
                  <a:lnTo>
                    <a:pt x="319" y="101"/>
                  </a:lnTo>
                  <a:lnTo>
                    <a:pt x="311" y="87"/>
                  </a:lnTo>
                  <a:lnTo>
                    <a:pt x="304" y="73"/>
                  </a:lnTo>
                  <a:lnTo>
                    <a:pt x="294" y="60"/>
                  </a:lnTo>
                  <a:lnTo>
                    <a:pt x="283" y="48"/>
                  </a:lnTo>
                  <a:lnTo>
                    <a:pt x="272" y="38"/>
                  </a:lnTo>
                  <a:lnTo>
                    <a:pt x="259" y="28"/>
                  </a:lnTo>
                  <a:lnTo>
                    <a:pt x="245" y="21"/>
                  </a:lnTo>
                  <a:lnTo>
                    <a:pt x="231" y="13"/>
                  </a:lnTo>
                  <a:lnTo>
                    <a:pt x="216" y="8"/>
                  </a:lnTo>
                  <a:lnTo>
                    <a:pt x="200" y="3"/>
                  </a:lnTo>
                  <a:lnTo>
                    <a:pt x="184" y="1"/>
                  </a:lnTo>
                  <a:lnTo>
                    <a:pt x="16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6" name="Group 166">
            <a:extLst>
              <a:ext uri="{FF2B5EF4-FFF2-40B4-BE49-F238E27FC236}">
                <a16:creationId xmlns:a16="http://schemas.microsoft.com/office/drawing/2014/main" id="{CBE1A305-3667-E61D-DB37-D115FFB28AAB}"/>
              </a:ext>
            </a:extLst>
          </p:cNvPr>
          <p:cNvGrpSpPr/>
          <p:nvPr/>
        </p:nvGrpSpPr>
        <p:grpSpPr>
          <a:xfrm>
            <a:off x="613464" y="4749341"/>
            <a:ext cx="287338" cy="249238"/>
            <a:chOff x="2598738" y="2530475"/>
            <a:chExt cx="287338" cy="249238"/>
          </a:xfrm>
          <a:solidFill>
            <a:schemeClr val="bg1"/>
          </a:solidFill>
        </p:grpSpPr>
        <p:sp>
          <p:nvSpPr>
            <p:cNvPr id="117" name="Freeform 527">
              <a:extLst>
                <a:ext uri="{FF2B5EF4-FFF2-40B4-BE49-F238E27FC236}">
                  <a16:creationId xmlns:a16="http://schemas.microsoft.com/office/drawing/2014/main" id="{FEAC4439-4919-E992-49FD-DF87B7C97F0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5888" y="2625725"/>
              <a:ext cx="123825" cy="134938"/>
            </a:xfrm>
            <a:custGeom>
              <a:avLst/>
              <a:gdLst>
                <a:gd name="T0" fmla="*/ 187 w 391"/>
                <a:gd name="T1" fmla="*/ 0 h 421"/>
                <a:gd name="T2" fmla="*/ 172 w 391"/>
                <a:gd name="T3" fmla="*/ 19 h 421"/>
                <a:gd name="T4" fmla="*/ 155 w 391"/>
                <a:gd name="T5" fmla="*/ 36 h 421"/>
                <a:gd name="T6" fmla="*/ 135 w 391"/>
                <a:gd name="T7" fmla="*/ 52 h 421"/>
                <a:gd name="T8" fmla="*/ 113 w 391"/>
                <a:gd name="T9" fmla="*/ 65 h 421"/>
                <a:gd name="T10" fmla="*/ 91 w 391"/>
                <a:gd name="T11" fmla="*/ 76 h 421"/>
                <a:gd name="T12" fmla="*/ 67 w 391"/>
                <a:gd name="T13" fmla="*/ 83 h 421"/>
                <a:gd name="T14" fmla="*/ 41 w 391"/>
                <a:gd name="T15" fmla="*/ 89 h 421"/>
                <a:gd name="T16" fmla="*/ 15 w 391"/>
                <a:gd name="T17" fmla="*/ 90 h 421"/>
                <a:gd name="T18" fmla="*/ 0 w 391"/>
                <a:gd name="T19" fmla="*/ 89 h 421"/>
                <a:gd name="T20" fmla="*/ 1 w 391"/>
                <a:gd name="T21" fmla="*/ 410 h 421"/>
                <a:gd name="T22" fmla="*/ 3 w 391"/>
                <a:gd name="T23" fmla="*/ 415 h 421"/>
                <a:gd name="T24" fmla="*/ 6 w 391"/>
                <a:gd name="T25" fmla="*/ 418 h 421"/>
                <a:gd name="T26" fmla="*/ 11 w 391"/>
                <a:gd name="T27" fmla="*/ 421 h 421"/>
                <a:gd name="T28" fmla="*/ 77 w 391"/>
                <a:gd name="T29" fmla="*/ 421 h 421"/>
                <a:gd name="T30" fmla="*/ 75 w 391"/>
                <a:gd name="T31" fmla="*/ 406 h 421"/>
                <a:gd name="T32" fmla="*/ 77 w 391"/>
                <a:gd name="T33" fmla="*/ 385 h 421"/>
                <a:gd name="T34" fmla="*/ 83 w 391"/>
                <a:gd name="T35" fmla="*/ 366 h 421"/>
                <a:gd name="T36" fmla="*/ 93 w 391"/>
                <a:gd name="T37" fmla="*/ 347 h 421"/>
                <a:gd name="T38" fmla="*/ 106 w 391"/>
                <a:gd name="T39" fmla="*/ 331 h 421"/>
                <a:gd name="T40" fmla="*/ 122 w 391"/>
                <a:gd name="T41" fmla="*/ 318 h 421"/>
                <a:gd name="T42" fmla="*/ 139 w 391"/>
                <a:gd name="T43" fmla="*/ 309 h 421"/>
                <a:gd name="T44" fmla="*/ 159 w 391"/>
                <a:gd name="T45" fmla="*/ 303 h 421"/>
                <a:gd name="T46" fmla="*/ 181 w 391"/>
                <a:gd name="T47" fmla="*/ 301 h 421"/>
                <a:gd name="T48" fmla="*/ 201 w 391"/>
                <a:gd name="T49" fmla="*/ 303 h 421"/>
                <a:gd name="T50" fmla="*/ 222 w 391"/>
                <a:gd name="T51" fmla="*/ 309 h 421"/>
                <a:gd name="T52" fmla="*/ 240 w 391"/>
                <a:gd name="T53" fmla="*/ 318 h 421"/>
                <a:gd name="T54" fmla="*/ 255 w 391"/>
                <a:gd name="T55" fmla="*/ 331 h 421"/>
                <a:gd name="T56" fmla="*/ 268 w 391"/>
                <a:gd name="T57" fmla="*/ 347 h 421"/>
                <a:gd name="T58" fmla="*/ 277 w 391"/>
                <a:gd name="T59" fmla="*/ 366 h 421"/>
                <a:gd name="T60" fmla="*/ 284 w 391"/>
                <a:gd name="T61" fmla="*/ 385 h 421"/>
                <a:gd name="T62" fmla="*/ 286 w 391"/>
                <a:gd name="T63" fmla="*/ 406 h 421"/>
                <a:gd name="T64" fmla="*/ 285 w 391"/>
                <a:gd name="T65" fmla="*/ 421 h 421"/>
                <a:gd name="T66" fmla="*/ 379 w 391"/>
                <a:gd name="T67" fmla="*/ 420 h 421"/>
                <a:gd name="T68" fmla="*/ 385 w 391"/>
                <a:gd name="T69" fmla="*/ 418 h 421"/>
                <a:gd name="T70" fmla="*/ 389 w 391"/>
                <a:gd name="T71" fmla="*/ 415 h 421"/>
                <a:gd name="T72" fmla="*/ 391 w 391"/>
                <a:gd name="T73" fmla="*/ 410 h 421"/>
                <a:gd name="T74" fmla="*/ 391 w 391"/>
                <a:gd name="T75" fmla="*/ 15 h 421"/>
                <a:gd name="T76" fmla="*/ 390 w 391"/>
                <a:gd name="T77" fmla="*/ 8 h 421"/>
                <a:gd name="T78" fmla="*/ 387 w 391"/>
                <a:gd name="T79" fmla="*/ 4 h 421"/>
                <a:gd name="T80" fmla="*/ 382 w 391"/>
                <a:gd name="T81" fmla="*/ 1 h 421"/>
                <a:gd name="T82" fmla="*/ 376 w 391"/>
                <a:gd name="T83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91" h="421">
                  <a:moveTo>
                    <a:pt x="376" y="0"/>
                  </a:moveTo>
                  <a:lnTo>
                    <a:pt x="187" y="0"/>
                  </a:lnTo>
                  <a:lnTo>
                    <a:pt x="180" y="9"/>
                  </a:lnTo>
                  <a:lnTo>
                    <a:pt x="172" y="19"/>
                  </a:lnTo>
                  <a:lnTo>
                    <a:pt x="164" y="28"/>
                  </a:lnTo>
                  <a:lnTo>
                    <a:pt x="155" y="36"/>
                  </a:lnTo>
                  <a:lnTo>
                    <a:pt x="145" y="45"/>
                  </a:lnTo>
                  <a:lnTo>
                    <a:pt x="135" y="52"/>
                  </a:lnTo>
                  <a:lnTo>
                    <a:pt x="125" y="59"/>
                  </a:lnTo>
                  <a:lnTo>
                    <a:pt x="113" y="65"/>
                  </a:lnTo>
                  <a:lnTo>
                    <a:pt x="103" y="71"/>
                  </a:lnTo>
                  <a:lnTo>
                    <a:pt x="91" y="76"/>
                  </a:lnTo>
                  <a:lnTo>
                    <a:pt x="79" y="80"/>
                  </a:lnTo>
                  <a:lnTo>
                    <a:pt x="67" y="83"/>
                  </a:lnTo>
                  <a:lnTo>
                    <a:pt x="54" y="87"/>
                  </a:lnTo>
                  <a:lnTo>
                    <a:pt x="41" y="89"/>
                  </a:lnTo>
                  <a:lnTo>
                    <a:pt x="29" y="90"/>
                  </a:lnTo>
                  <a:lnTo>
                    <a:pt x="15" y="90"/>
                  </a:lnTo>
                  <a:lnTo>
                    <a:pt x="7" y="90"/>
                  </a:lnTo>
                  <a:lnTo>
                    <a:pt x="0" y="89"/>
                  </a:lnTo>
                  <a:lnTo>
                    <a:pt x="0" y="406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3" y="415"/>
                  </a:lnTo>
                  <a:lnTo>
                    <a:pt x="4" y="417"/>
                  </a:lnTo>
                  <a:lnTo>
                    <a:pt x="6" y="418"/>
                  </a:lnTo>
                  <a:lnTo>
                    <a:pt x="9" y="420"/>
                  </a:lnTo>
                  <a:lnTo>
                    <a:pt x="11" y="421"/>
                  </a:lnTo>
                  <a:lnTo>
                    <a:pt x="15" y="421"/>
                  </a:lnTo>
                  <a:lnTo>
                    <a:pt x="77" y="421"/>
                  </a:lnTo>
                  <a:lnTo>
                    <a:pt x="76" y="414"/>
                  </a:lnTo>
                  <a:lnTo>
                    <a:pt x="75" y="406"/>
                  </a:lnTo>
                  <a:lnTo>
                    <a:pt x="76" y="396"/>
                  </a:lnTo>
                  <a:lnTo>
                    <a:pt x="77" y="385"/>
                  </a:lnTo>
                  <a:lnTo>
                    <a:pt x="80" y="375"/>
                  </a:lnTo>
                  <a:lnTo>
                    <a:pt x="83" y="366"/>
                  </a:lnTo>
                  <a:lnTo>
                    <a:pt x="88" y="356"/>
                  </a:lnTo>
                  <a:lnTo>
                    <a:pt x="93" y="347"/>
                  </a:lnTo>
                  <a:lnTo>
                    <a:pt x="99" y="339"/>
                  </a:lnTo>
                  <a:lnTo>
                    <a:pt x="106" y="331"/>
                  </a:lnTo>
                  <a:lnTo>
                    <a:pt x="113" y="325"/>
                  </a:lnTo>
                  <a:lnTo>
                    <a:pt x="122" y="318"/>
                  </a:lnTo>
                  <a:lnTo>
                    <a:pt x="130" y="313"/>
                  </a:lnTo>
                  <a:lnTo>
                    <a:pt x="139" y="309"/>
                  </a:lnTo>
                  <a:lnTo>
                    <a:pt x="150" y="305"/>
                  </a:lnTo>
                  <a:lnTo>
                    <a:pt x="159" y="303"/>
                  </a:lnTo>
                  <a:lnTo>
                    <a:pt x="170" y="301"/>
                  </a:lnTo>
                  <a:lnTo>
                    <a:pt x="181" y="301"/>
                  </a:lnTo>
                  <a:lnTo>
                    <a:pt x="192" y="301"/>
                  </a:lnTo>
                  <a:lnTo>
                    <a:pt x="201" y="303"/>
                  </a:lnTo>
                  <a:lnTo>
                    <a:pt x="212" y="305"/>
                  </a:lnTo>
                  <a:lnTo>
                    <a:pt x="222" y="309"/>
                  </a:lnTo>
                  <a:lnTo>
                    <a:pt x="230" y="313"/>
                  </a:lnTo>
                  <a:lnTo>
                    <a:pt x="240" y="318"/>
                  </a:lnTo>
                  <a:lnTo>
                    <a:pt x="247" y="325"/>
                  </a:lnTo>
                  <a:lnTo>
                    <a:pt x="255" y="331"/>
                  </a:lnTo>
                  <a:lnTo>
                    <a:pt x="261" y="339"/>
                  </a:lnTo>
                  <a:lnTo>
                    <a:pt x="268" y="347"/>
                  </a:lnTo>
                  <a:lnTo>
                    <a:pt x="273" y="356"/>
                  </a:lnTo>
                  <a:lnTo>
                    <a:pt x="277" y="366"/>
                  </a:lnTo>
                  <a:lnTo>
                    <a:pt x="282" y="375"/>
                  </a:lnTo>
                  <a:lnTo>
                    <a:pt x="284" y="385"/>
                  </a:lnTo>
                  <a:lnTo>
                    <a:pt x="285" y="396"/>
                  </a:lnTo>
                  <a:lnTo>
                    <a:pt x="286" y="406"/>
                  </a:lnTo>
                  <a:lnTo>
                    <a:pt x="286" y="414"/>
                  </a:lnTo>
                  <a:lnTo>
                    <a:pt x="285" y="421"/>
                  </a:lnTo>
                  <a:lnTo>
                    <a:pt x="376" y="421"/>
                  </a:lnTo>
                  <a:lnTo>
                    <a:pt x="379" y="420"/>
                  </a:lnTo>
                  <a:lnTo>
                    <a:pt x="382" y="420"/>
                  </a:lnTo>
                  <a:lnTo>
                    <a:pt x="385" y="418"/>
                  </a:lnTo>
                  <a:lnTo>
                    <a:pt x="387" y="417"/>
                  </a:lnTo>
                  <a:lnTo>
                    <a:pt x="389" y="415"/>
                  </a:lnTo>
                  <a:lnTo>
                    <a:pt x="390" y="412"/>
                  </a:lnTo>
                  <a:lnTo>
                    <a:pt x="391" y="410"/>
                  </a:lnTo>
                  <a:lnTo>
                    <a:pt x="391" y="406"/>
                  </a:lnTo>
                  <a:lnTo>
                    <a:pt x="391" y="15"/>
                  </a:lnTo>
                  <a:lnTo>
                    <a:pt x="391" y="12"/>
                  </a:lnTo>
                  <a:lnTo>
                    <a:pt x="390" y="8"/>
                  </a:lnTo>
                  <a:lnTo>
                    <a:pt x="389" y="6"/>
                  </a:lnTo>
                  <a:lnTo>
                    <a:pt x="387" y="4"/>
                  </a:lnTo>
                  <a:lnTo>
                    <a:pt x="385" y="2"/>
                  </a:lnTo>
                  <a:lnTo>
                    <a:pt x="382" y="1"/>
                  </a:lnTo>
                  <a:lnTo>
                    <a:pt x="379" y="0"/>
                  </a:lnTo>
                  <a:lnTo>
                    <a:pt x="376" y="0"/>
                  </a:lnTo>
                  <a:lnTo>
                    <a:pt x="3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528">
              <a:extLst>
                <a:ext uri="{FF2B5EF4-FFF2-40B4-BE49-F238E27FC236}">
                  <a16:creationId xmlns:a16="http://schemas.microsoft.com/office/drawing/2014/main" id="{60F40722-7F4F-EADD-1185-295382B56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8738" y="2692400"/>
              <a:ext cx="47625" cy="9525"/>
            </a:xfrm>
            <a:custGeom>
              <a:avLst/>
              <a:gdLst>
                <a:gd name="T0" fmla="*/ 136 w 151"/>
                <a:gd name="T1" fmla="*/ 0 h 30"/>
                <a:gd name="T2" fmla="*/ 15 w 151"/>
                <a:gd name="T3" fmla="*/ 0 h 30"/>
                <a:gd name="T4" fmla="*/ 12 w 151"/>
                <a:gd name="T5" fmla="*/ 1 h 30"/>
                <a:gd name="T6" fmla="*/ 9 w 151"/>
                <a:gd name="T7" fmla="*/ 1 h 30"/>
                <a:gd name="T8" fmla="*/ 7 w 151"/>
                <a:gd name="T9" fmla="*/ 3 h 30"/>
                <a:gd name="T10" fmla="*/ 5 w 151"/>
                <a:gd name="T11" fmla="*/ 4 h 30"/>
                <a:gd name="T12" fmla="*/ 3 w 151"/>
                <a:gd name="T13" fmla="*/ 6 h 30"/>
                <a:gd name="T14" fmla="*/ 2 w 151"/>
                <a:gd name="T15" fmla="*/ 10 h 30"/>
                <a:gd name="T16" fmla="*/ 0 w 151"/>
                <a:gd name="T17" fmla="*/ 13 h 30"/>
                <a:gd name="T18" fmla="*/ 0 w 151"/>
                <a:gd name="T19" fmla="*/ 15 h 30"/>
                <a:gd name="T20" fmla="*/ 0 w 151"/>
                <a:gd name="T21" fmla="*/ 18 h 30"/>
                <a:gd name="T22" fmla="*/ 2 w 151"/>
                <a:gd name="T23" fmla="*/ 21 h 30"/>
                <a:gd name="T24" fmla="*/ 3 w 151"/>
                <a:gd name="T25" fmla="*/ 24 h 30"/>
                <a:gd name="T26" fmla="*/ 5 w 151"/>
                <a:gd name="T27" fmla="*/ 26 h 30"/>
                <a:gd name="T28" fmla="*/ 7 w 151"/>
                <a:gd name="T29" fmla="*/ 28 h 30"/>
                <a:gd name="T30" fmla="*/ 9 w 151"/>
                <a:gd name="T31" fmla="*/ 29 h 30"/>
                <a:gd name="T32" fmla="*/ 12 w 151"/>
                <a:gd name="T33" fmla="*/ 30 h 30"/>
                <a:gd name="T34" fmla="*/ 15 w 151"/>
                <a:gd name="T35" fmla="*/ 30 h 30"/>
                <a:gd name="T36" fmla="*/ 136 w 151"/>
                <a:gd name="T37" fmla="*/ 30 h 30"/>
                <a:gd name="T38" fmla="*/ 139 w 151"/>
                <a:gd name="T39" fmla="*/ 30 h 30"/>
                <a:gd name="T40" fmla="*/ 142 w 151"/>
                <a:gd name="T41" fmla="*/ 29 h 30"/>
                <a:gd name="T42" fmla="*/ 144 w 151"/>
                <a:gd name="T43" fmla="*/ 28 h 30"/>
                <a:gd name="T44" fmla="*/ 146 w 151"/>
                <a:gd name="T45" fmla="*/ 26 h 30"/>
                <a:gd name="T46" fmla="*/ 148 w 151"/>
                <a:gd name="T47" fmla="*/ 24 h 30"/>
                <a:gd name="T48" fmla="*/ 150 w 151"/>
                <a:gd name="T49" fmla="*/ 21 h 30"/>
                <a:gd name="T50" fmla="*/ 151 w 151"/>
                <a:gd name="T51" fmla="*/ 18 h 30"/>
                <a:gd name="T52" fmla="*/ 151 w 151"/>
                <a:gd name="T53" fmla="*/ 15 h 30"/>
                <a:gd name="T54" fmla="*/ 151 w 151"/>
                <a:gd name="T55" fmla="*/ 13 h 30"/>
                <a:gd name="T56" fmla="*/ 150 w 151"/>
                <a:gd name="T57" fmla="*/ 10 h 30"/>
                <a:gd name="T58" fmla="*/ 148 w 151"/>
                <a:gd name="T59" fmla="*/ 8 h 30"/>
                <a:gd name="T60" fmla="*/ 146 w 151"/>
                <a:gd name="T61" fmla="*/ 4 h 30"/>
                <a:gd name="T62" fmla="*/ 144 w 151"/>
                <a:gd name="T63" fmla="*/ 3 h 30"/>
                <a:gd name="T64" fmla="*/ 142 w 151"/>
                <a:gd name="T65" fmla="*/ 1 h 30"/>
                <a:gd name="T66" fmla="*/ 139 w 151"/>
                <a:gd name="T67" fmla="*/ 1 h 30"/>
                <a:gd name="T68" fmla="*/ 136 w 151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" h="30">
                  <a:moveTo>
                    <a:pt x="136" y="0"/>
                  </a:moveTo>
                  <a:lnTo>
                    <a:pt x="15" y="0"/>
                  </a:lnTo>
                  <a:lnTo>
                    <a:pt x="12" y="1"/>
                  </a:lnTo>
                  <a:lnTo>
                    <a:pt x="9" y="1"/>
                  </a:lnTo>
                  <a:lnTo>
                    <a:pt x="7" y="3"/>
                  </a:lnTo>
                  <a:lnTo>
                    <a:pt x="5" y="4"/>
                  </a:lnTo>
                  <a:lnTo>
                    <a:pt x="3" y="6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1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9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136" y="30"/>
                  </a:lnTo>
                  <a:lnTo>
                    <a:pt x="139" y="30"/>
                  </a:lnTo>
                  <a:lnTo>
                    <a:pt x="142" y="29"/>
                  </a:lnTo>
                  <a:lnTo>
                    <a:pt x="144" y="28"/>
                  </a:lnTo>
                  <a:lnTo>
                    <a:pt x="146" y="26"/>
                  </a:lnTo>
                  <a:lnTo>
                    <a:pt x="148" y="24"/>
                  </a:lnTo>
                  <a:lnTo>
                    <a:pt x="150" y="21"/>
                  </a:lnTo>
                  <a:lnTo>
                    <a:pt x="151" y="18"/>
                  </a:lnTo>
                  <a:lnTo>
                    <a:pt x="151" y="15"/>
                  </a:lnTo>
                  <a:lnTo>
                    <a:pt x="151" y="13"/>
                  </a:lnTo>
                  <a:lnTo>
                    <a:pt x="150" y="10"/>
                  </a:lnTo>
                  <a:lnTo>
                    <a:pt x="148" y="8"/>
                  </a:lnTo>
                  <a:lnTo>
                    <a:pt x="146" y="4"/>
                  </a:lnTo>
                  <a:lnTo>
                    <a:pt x="144" y="3"/>
                  </a:lnTo>
                  <a:lnTo>
                    <a:pt x="142" y="1"/>
                  </a:lnTo>
                  <a:lnTo>
                    <a:pt x="139" y="1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29">
              <a:extLst>
                <a:ext uri="{FF2B5EF4-FFF2-40B4-BE49-F238E27FC236}">
                  <a16:creationId xmlns:a16="http://schemas.microsoft.com/office/drawing/2014/main" id="{5EFF0326-B776-DBFE-B2A5-60AAFEFDF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788" y="2711450"/>
              <a:ext cx="28575" cy="11113"/>
            </a:xfrm>
            <a:custGeom>
              <a:avLst/>
              <a:gdLst>
                <a:gd name="T0" fmla="*/ 76 w 91"/>
                <a:gd name="T1" fmla="*/ 0 h 31"/>
                <a:gd name="T2" fmla="*/ 16 w 91"/>
                <a:gd name="T3" fmla="*/ 0 h 31"/>
                <a:gd name="T4" fmla="*/ 12 w 91"/>
                <a:gd name="T5" fmla="*/ 1 h 31"/>
                <a:gd name="T6" fmla="*/ 10 w 91"/>
                <a:gd name="T7" fmla="*/ 1 h 31"/>
                <a:gd name="T8" fmla="*/ 7 w 91"/>
                <a:gd name="T9" fmla="*/ 3 h 31"/>
                <a:gd name="T10" fmla="*/ 5 w 91"/>
                <a:gd name="T11" fmla="*/ 5 h 31"/>
                <a:gd name="T12" fmla="*/ 3 w 91"/>
                <a:gd name="T13" fmla="*/ 8 h 31"/>
                <a:gd name="T14" fmla="*/ 2 w 91"/>
                <a:gd name="T15" fmla="*/ 10 h 31"/>
                <a:gd name="T16" fmla="*/ 0 w 91"/>
                <a:gd name="T17" fmla="*/ 13 h 31"/>
                <a:gd name="T18" fmla="*/ 0 w 91"/>
                <a:gd name="T19" fmla="*/ 15 h 31"/>
                <a:gd name="T20" fmla="*/ 0 w 91"/>
                <a:gd name="T21" fmla="*/ 18 h 31"/>
                <a:gd name="T22" fmla="*/ 2 w 91"/>
                <a:gd name="T23" fmla="*/ 22 h 31"/>
                <a:gd name="T24" fmla="*/ 3 w 91"/>
                <a:gd name="T25" fmla="*/ 24 h 31"/>
                <a:gd name="T26" fmla="*/ 5 w 91"/>
                <a:gd name="T27" fmla="*/ 26 h 31"/>
                <a:gd name="T28" fmla="*/ 7 w 91"/>
                <a:gd name="T29" fmla="*/ 28 h 31"/>
                <a:gd name="T30" fmla="*/ 10 w 91"/>
                <a:gd name="T31" fmla="*/ 29 h 31"/>
                <a:gd name="T32" fmla="*/ 12 w 91"/>
                <a:gd name="T33" fmla="*/ 30 h 31"/>
                <a:gd name="T34" fmla="*/ 16 w 91"/>
                <a:gd name="T35" fmla="*/ 31 h 31"/>
                <a:gd name="T36" fmla="*/ 76 w 91"/>
                <a:gd name="T37" fmla="*/ 31 h 31"/>
                <a:gd name="T38" fmla="*/ 79 w 91"/>
                <a:gd name="T39" fmla="*/ 30 h 31"/>
                <a:gd name="T40" fmla="*/ 82 w 91"/>
                <a:gd name="T41" fmla="*/ 29 h 31"/>
                <a:gd name="T42" fmla="*/ 84 w 91"/>
                <a:gd name="T43" fmla="*/ 28 h 31"/>
                <a:gd name="T44" fmla="*/ 86 w 91"/>
                <a:gd name="T45" fmla="*/ 26 h 31"/>
                <a:gd name="T46" fmla="*/ 88 w 91"/>
                <a:gd name="T47" fmla="*/ 24 h 31"/>
                <a:gd name="T48" fmla="*/ 90 w 91"/>
                <a:gd name="T49" fmla="*/ 22 h 31"/>
                <a:gd name="T50" fmla="*/ 91 w 91"/>
                <a:gd name="T51" fmla="*/ 18 h 31"/>
                <a:gd name="T52" fmla="*/ 91 w 91"/>
                <a:gd name="T53" fmla="*/ 15 h 31"/>
                <a:gd name="T54" fmla="*/ 91 w 91"/>
                <a:gd name="T55" fmla="*/ 13 h 31"/>
                <a:gd name="T56" fmla="*/ 90 w 91"/>
                <a:gd name="T57" fmla="*/ 10 h 31"/>
                <a:gd name="T58" fmla="*/ 88 w 91"/>
                <a:gd name="T59" fmla="*/ 8 h 31"/>
                <a:gd name="T60" fmla="*/ 86 w 91"/>
                <a:gd name="T61" fmla="*/ 5 h 31"/>
                <a:gd name="T62" fmla="*/ 84 w 91"/>
                <a:gd name="T63" fmla="*/ 3 h 31"/>
                <a:gd name="T64" fmla="*/ 82 w 91"/>
                <a:gd name="T65" fmla="*/ 2 h 31"/>
                <a:gd name="T66" fmla="*/ 79 w 91"/>
                <a:gd name="T67" fmla="*/ 1 h 31"/>
                <a:gd name="T68" fmla="*/ 76 w 91"/>
                <a:gd name="T69" fmla="*/ 0 h 31"/>
                <a:gd name="T70" fmla="*/ 76 w 91"/>
                <a:gd name="T7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" h="31">
                  <a:moveTo>
                    <a:pt x="76" y="0"/>
                  </a:moveTo>
                  <a:lnTo>
                    <a:pt x="16" y="0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10" y="29"/>
                  </a:lnTo>
                  <a:lnTo>
                    <a:pt x="12" y="30"/>
                  </a:lnTo>
                  <a:lnTo>
                    <a:pt x="16" y="31"/>
                  </a:lnTo>
                  <a:lnTo>
                    <a:pt x="76" y="31"/>
                  </a:lnTo>
                  <a:lnTo>
                    <a:pt x="79" y="30"/>
                  </a:lnTo>
                  <a:lnTo>
                    <a:pt x="82" y="29"/>
                  </a:lnTo>
                  <a:lnTo>
                    <a:pt x="84" y="28"/>
                  </a:lnTo>
                  <a:lnTo>
                    <a:pt x="86" y="26"/>
                  </a:lnTo>
                  <a:lnTo>
                    <a:pt x="88" y="24"/>
                  </a:lnTo>
                  <a:lnTo>
                    <a:pt x="90" y="22"/>
                  </a:lnTo>
                  <a:lnTo>
                    <a:pt x="91" y="18"/>
                  </a:lnTo>
                  <a:lnTo>
                    <a:pt x="91" y="15"/>
                  </a:lnTo>
                  <a:lnTo>
                    <a:pt x="91" y="13"/>
                  </a:lnTo>
                  <a:lnTo>
                    <a:pt x="90" y="10"/>
                  </a:lnTo>
                  <a:lnTo>
                    <a:pt x="88" y="8"/>
                  </a:lnTo>
                  <a:lnTo>
                    <a:pt x="86" y="5"/>
                  </a:lnTo>
                  <a:lnTo>
                    <a:pt x="84" y="3"/>
                  </a:lnTo>
                  <a:lnTo>
                    <a:pt x="82" y="2"/>
                  </a:lnTo>
                  <a:lnTo>
                    <a:pt x="79" y="1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30">
              <a:extLst>
                <a:ext uri="{FF2B5EF4-FFF2-40B4-BE49-F238E27FC236}">
                  <a16:creationId xmlns:a16="http://schemas.microsoft.com/office/drawing/2014/main" id="{5E5F1EDB-CAD6-B803-D69F-B1D9F55D8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313" y="2732088"/>
              <a:ext cx="19050" cy="9525"/>
            </a:xfrm>
            <a:custGeom>
              <a:avLst/>
              <a:gdLst>
                <a:gd name="T0" fmla="*/ 45 w 60"/>
                <a:gd name="T1" fmla="*/ 0 h 30"/>
                <a:gd name="T2" fmla="*/ 15 w 60"/>
                <a:gd name="T3" fmla="*/ 0 h 30"/>
                <a:gd name="T4" fmla="*/ 11 w 60"/>
                <a:gd name="T5" fmla="*/ 0 h 30"/>
                <a:gd name="T6" fmla="*/ 9 w 60"/>
                <a:gd name="T7" fmla="*/ 1 h 30"/>
                <a:gd name="T8" fmla="*/ 6 w 60"/>
                <a:gd name="T9" fmla="*/ 2 h 30"/>
                <a:gd name="T10" fmla="*/ 4 w 60"/>
                <a:gd name="T11" fmla="*/ 5 h 30"/>
                <a:gd name="T12" fmla="*/ 2 w 60"/>
                <a:gd name="T13" fmla="*/ 7 h 30"/>
                <a:gd name="T14" fmla="*/ 1 w 60"/>
                <a:gd name="T15" fmla="*/ 9 h 30"/>
                <a:gd name="T16" fmla="*/ 0 w 60"/>
                <a:gd name="T17" fmla="*/ 12 h 30"/>
                <a:gd name="T18" fmla="*/ 0 w 60"/>
                <a:gd name="T19" fmla="*/ 15 h 30"/>
                <a:gd name="T20" fmla="*/ 0 w 60"/>
                <a:gd name="T21" fmla="*/ 17 h 30"/>
                <a:gd name="T22" fmla="*/ 1 w 60"/>
                <a:gd name="T23" fmla="*/ 21 h 30"/>
                <a:gd name="T24" fmla="*/ 2 w 60"/>
                <a:gd name="T25" fmla="*/ 23 h 30"/>
                <a:gd name="T26" fmla="*/ 4 w 60"/>
                <a:gd name="T27" fmla="*/ 26 h 30"/>
                <a:gd name="T28" fmla="*/ 6 w 60"/>
                <a:gd name="T29" fmla="*/ 27 h 30"/>
                <a:gd name="T30" fmla="*/ 9 w 60"/>
                <a:gd name="T31" fmla="*/ 29 h 30"/>
                <a:gd name="T32" fmla="*/ 11 w 60"/>
                <a:gd name="T33" fmla="*/ 29 h 30"/>
                <a:gd name="T34" fmla="*/ 15 w 60"/>
                <a:gd name="T35" fmla="*/ 30 h 30"/>
                <a:gd name="T36" fmla="*/ 45 w 60"/>
                <a:gd name="T37" fmla="*/ 30 h 30"/>
                <a:gd name="T38" fmla="*/ 48 w 60"/>
                <a:gd name="T39" fmla="*/ 29 h 30"/>
                <a:gd name="T40" fmla="*/ 51 w 60"/>
                <a:gd name="T41" fmla="*/ 29 h 30"/>
                <a:gd name="T42" fmla="*/ 53 w 60"/>
                <a:gd name="T43" fmla="*/ 27 h 30"/>
                <a:gd name="T44" fmla="*/ 55 w 60"/>
                <a:gd name="T45" fmla="*/ 26 h 30"/>
                <a:gd name="T46" fmla="*/ 57 w 60"/>
                <a:gd name="T47" fmla="*/ 23 h 30"/>
                <a:gd name="T48" fmla="*/ 59 w 60"/>
                <a:gd name="T49" fmla="*/ 21 h 30"/>
                <a:gd name="T50" fmla="*/ 60 w 60"/>
                <a:gd name="T51" fmla="*/ 17 h 30"/>
                <a:gd name="T52" fmla="*/ 60 w 60"/>
                <a:gd name="T53" fmla="*/ 15 h 30"/>
                <a:gd name="T54" fmla="*/ 60 w 60"/>
                <a:gd name="T55" fmla="*/ 12 h 30"/>
                <a:gd name="T56" fmla="*/ 59 w 60"/>
                <a:gd name="T57" fmla="*/ 9 h 30"/>
                <a:gd name="T58" fmla="*/ 57 w 60"/>
                <a:gd name="T59" fmla="*/ 7 h 30"/>
                <a:gd name="T60" fmla="*/ 55 w 60"/>
                <a:gd name="T61" fmla="*/ 5 h 30"/>
                <a:gd name="T62" fmla="*/ 53 w 60"/>
                <a:gd name="T63" fmla="*/ 2 h 30"/>
                <a:gd name="T64" fmla="*/ 51 w 60"/>
                <a:gd name="T65" fmla="*/ 1 h 30"/>
                <a:gd name="T66" fmla="*/ 48 w 60"/>
                <a:gd name="T67" fmla="*/ 0 h 30"/>
                <a:gd name="T68" fmla="*/ 45 w 60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30">
                  <a:moveTo>
                    <a:pt x="45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6" y="27"/>
                  </a:lnTo>
                  <a:lnTo>
                    <a:pt x="9" y="29"/>
                  </a:lnTo>
                  <a:lnTo>
                    <a:pt x="11" y="29"/>
                  </a:lnTo>
                  <a:lnTo>
                    <a:pt x="15" y="30"/>
                  </a:lnTo>
                  <a:lnTo>
                    <a:pt x="45" y="30"/>
                  </a:lnTo>
                  <a:lnTo>
                    <a:pt x="48" y="29"/>
                  </a:lnTo>
                  <a:lnTo>
                    <a:pt x="51" y="29"/>
                  </a:lnTo>
                  <a:lnTo>
                    <a:pt x="53" y="27"/>
                  </a:lnTo>
                  <a:lnTo>
                    <a:pt x="55" y="26"/>
                  </a:lnTo>
                  <a:lnTo>
                    <a:pt x="57" y="23"/>
                  </a:lnTo>
                  <a:lnTo>
                    <a:pt x="59" y="21"/>
                  </a:lnTo>
                  <a:lnTo>
                    <a:pt x="60" y="17"/>
                  </a:lnTo>
                  <a:lnTo>
                    <a:pt x="60" y="15"/>
                  </a:lnTo>
                  <a:lnTo>
                    <a:pt x="60" y="12"/>
                  </a:lnTo>
                  <a:lnTo>
                    <a:pt x="59" y="9"/>
                  </a:lnTo>
                  <a:lnTo>
                    <a:pt x="57" y="7"/>
                  </a:lnTo>
                  <a:lnTo>
                    <a:pt x="55" y="5"/>
                  </a:lnTo>
                  <a:lnTo>
                    <a:pt x="53" y="2"/>
                  </a:lnTo>
                  <a:lnTo>
                    <a:pt x="51" y="1"/>
                  </a:lnTo>
                  <a:lnTo>
                    <a:pt x="48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31">
              <a:extLst>
                <a:ext uri="{FF2B5EF4-FFF2-40B4-BE49-F238E27FC236}">
                  <a16:creationId xmlns:a16="http://schemas.microsoft.com/office/drawing/2014/main" id="{5BD7375C-D12E-5F34-A135-FA49EE505C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03500" y="2530475"/>
              <a:ext cx="114300" cy="114300"/>
            </a:xfrm>
            <a:custGeom>
              <a:avLst/>
              <a:gdLst>
                <a:gd name="T0" fmla="*/ 167 w 362"/>
                <a:gd name="T1" fmla="*/ 103 h 362"/>
                <a:gd name="T2" fmla="*/ 169 w 362"/>
                <a:gd name="T3" fmla="*/ 98 h 362"/>
                <a:gd name="T4" fmla="*/ 172 w 362"/>
                <a:gd name="T5" fmla="*/ 94 h 362"/>
                <a:gd name="T6" fmla="*/ 177 w 362"/>
                <a:gd name="T7" fmla="*/ 92 h 362"/>
                <a:gd name="T8" fmla="*/ 184 w 362"/>
                <a:gd name="T9" fmla="*/ 92 h 362"/>
                <a:gd name="T10" fmla="*/ 189 w 362"/>
                <a:gd name="T11" fmla="*/ 94 h 362"/>
                <a:gd name="T12" fmla="*/ 193 w 362"/>
                <a:gd name="T13" fmla="*/ 98 h 362"/>
                <a:gd name="T14" fmla="*/ 196 w 362"/>
                <a:gd name="T15" fmla="*/ 103 h 362"/>
                <a:gd name="T16" fmla="*/ 196 w 362"/>
                <a:gd name="T17" fmla="*/ 181 h 362"/>
                <a:gd name="T18" fmla="*/ 244 w 362"/>
                <a:gd name="T19" fmla="*/ 182 h 362"/>
                <a:gd name="T20" fmla="*/ 249 w 362"/>
                <a:gd name="T21" fmla="*/ 184 h 362"/>
                <a:gd name="T22" fmla="*/ 254 w 362"/>
                <a:gd name="T23" fmla="*/ 188 h 362"/>
                <a:gd name="T24" fmla="*/ 256 w 362"/>
                <a:gd name="T25" fmla="*/ 193 h 362"/>
                <a:gd name="T26" fmla="*/ 256 w 362"/>
                <a:gd name="T27" fmla="*/ 199 h 362"/>
                <a:gd name="T28" fmla="*/ 254 w 362"/>
                <a:gd name="T29" fmla="*/ 204 h 362"/>
                <a:gd name="T30" fmla="*/ 249 w 362"/>
                <a:gd name="T31" fmla="*/ 208 h 362"/>
                <a:gd name="T32" fmla="*/ 244 w 362"/>
                <a:gd name="T33" fmla="*/ 211 h 362"/>
                <a:gd name="T34" fmla="*/ 181 w 362"/>
                <a:gd name="T35" fmla="*/ 212 h 362"/>
                <a:gd name="T36" fmla="*/ 175 w 362"/>
                <a:gd name="T37" fmla="*/ 211 h 362"/>
                <a:gd name="T38" fmla="*/ 170 w 362"/>
                <a:gd name="T39" fmla="*/ 206 h 362"/>
                <a:gd name="T40" fmla="*/ 167 w 362"/>
                <a:gd name="T41" fmla="*/ 202 h 362"/>
                <a:gd name="T42" fmla="*/ 166 w 362"/>
                <a:gd name="T43" fmla="*/ 197 h 362"/>
                <a:gd name="T44" fmla="*/ 181 w 362"/>
                <a:gd name="T45" fmla="*/ 362 h 362"/>
                <a:gd name="T46" fmla="*/ 217 w 362"/>
                <a:gd name="T47" fmla="*/ 359 h 362"/>
                <a:gd name="T48" fmla="*/ 251 w 362"/>
                <a:gd name="T49" fmla="*/ 348 h 362"/>
                <a:gd name="T50" fmla="*/ 281 w 362"/>
                <a:gd name="T51" fmla="*/ 331 h 362"/>
                <a:gd name="T52" fmla="*/ 308 w 362"/>
                <a:gd name="T53" fmla="*/ 309 h 362"/>
                <a:gd name="T54" fmla="*/ 331 w 362"/>
                <a:gd name="T55" fmla="*/ 282 h 362"/>
                <a:gd name="T56" fmla="*/ 347 w 362"/>
                <a:gd name="T57" fmla="*/ 251 h 362"/>
                <a:gd name="T58" fmla="*/ 358 w 362"/>
                <a:gd name="T59" fmla="*/ 217 h 362"/>
                <a:gd name="T60" fmla="*/ 362 w 362"/>
                <a:gd name="T61" fmla="*/ 182 h 362"/>
                <a:gd name="T62" fmla="*/ 358 w 362"/>
                <a:gd name="T63" fmla="*/ 145 h 362"/>
                <a:gd name="T64" fmla="*/ 347 w 362"/>
                <a:gd name="T65" fmla="*/ 111 h 362"/>
                <a:gd name="T66" fmla="*/ 331 w 362"/>
                <a:gd name="T67" fmla="*/ 80 h 362"/>
                <a:gd name="T68" fmla="*/ 308 w 362"/>
                <a:gd name="T69" fmla="*/ 53 h 362"/>
                <a:gd name="T70" fmla="*/ 281 w 362"/>
                <a:gd name="T71" fmla="*/ 31 h 362"/>
                <a:gd name="T72" fmla="*/ 251 w 362"/>
                <a:gd name="T73" fmla="*/ 14 h 362"/>
                <a:gd name="T74" fmla="*/ 217 w 362"/>
                <a:gd name="T75" fmla="*/ 5 h 362"/>
                <a:gd name="T76" fmla="*/ 181 w 362"/>
                <a:gd name="T77" fmla="*/ 0 h 362"/>
                <a:gd name="T78" fmla="*/ 144 w 362"/>
                <a:gd name="T79" fmla="*/ 5 h 362"/>
                <a:gd name="T80" fmla="*/ 111 w 362"/>
                <a:gd name="T81" fmla="*/ 14 h 362"/>
                <a:gd name="T82" fmla="*/ 80 w 362"/>
                <a:gd name="T83" fmla="*/ 31 h 362"/>
                <a:gd name="T84" fmla="*/ 53 w 362"/>
                <a:gd name="T85" fmla="*/ 53 h 362"/>
                <a:gd name="T86" fmla="*/ 32 w 362"/>
                <a:gd name="T87" fmla="*/ 80 h 362"/>
                <a:gd name="T88" fmla="*/ 14 w 362"/>
                <a:gd name="T89" fmla="*/ 111 h 362"/>
                <a:gd name="T90" fmla="*/ 4 w 362"/>
                <a:gd name="T91" fmla="*/ 145 h 362"/>
                <a:gd name="T92" fmla="*/ 0 w 362"/>
                <a:gd name="T93" fmla="*/ 182 h 362"/>
                <a:gd name="T94" fmla="*/ 4 w 362"/>
                <a:gd name="T95" fmla="*/ 217 h 362"/>
                <a:gd name="T96" fmla="*/ 14 w 362"/>
                <a:gd name="T97" fmla="*/ 251 h 362"/>
                <a:gd name="T98" fmla="*/ 32 w 362"/>
                <a:gd name="T99" fmla="*/ 282 h 362"/>
                <a:gd name="T100" fmla="*/ 53 w 362"/>
                <a:gd name="T101" fmla="*/ 309 h 362"/>
                <a:gd name="T102" fmla="*/ 80 w 362"/>
                <a:gd name="T103" fmla="*/ 331 h 362"/>
                <a:gd name="T104" fmla="*/ 111 w 362"/>
                <a:gd name="T105" fmla="*/ 348 h 362"/>
                <a:gd name="T106" fmla="*/ 144 w 362"/>
                <a:gd name="T107" fmla="*/ 359 h 362"/>
                <a:gd name="T108" fmla="*/ 181 w 362"/>
                <a:gd name="T109" fmla="*/ 36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2" h="362">
                  <a:moveTo>
                    <a:pt x="166" y="105"/>
                  </a:moveTo>
                  <a:lnTo>
                    <a:pt x="167" y="103"/>
                  </a:lnTo>
                  <a:lnTo>
                    <a:pt x="167" y="100"/>
                  </a:lnTo>
                  <a:lnTo>
                    <a:pt x="169" y="98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5" y="92"/>
                  </a:lnTo>
                  <a:lnTo>
                    <a:pt x="177" y="92"/>
                  </a:lnTo>
                  <a:lnTo>
                    <a:pt x="181" y="90"/>
                  </a:lnTo>
                  <a:lnTo>
                    <a:pt x="184" y="92"/>
                  </a:lnTo>
                  <a:lnTo>
                    <a:pt x="187" y="92"/>
                  </a:lnTo>
                  <a:lnTo>
                    <a:pt x="189" y="94"/>
                  </a:lnTo>
                  <a:lnTo>
                    <a:pt x="191" y="95"/>
                  </a:lnTo>
                  <a:lnTo>
                    <a:pt x="193" y="98"/>
                  </a:lnTo>
                  <a:lnTo>
                    <a:pt x="195" y="100"/>
                  </a:lnTo>
                  <a:lnTo>
                    <a:pt x="196" y="103"/>
                  </a:lnTo>
                  <a:lnTo>
                    <a:pt x="196" y="105"/>
                  </a:lnTo>
                  <a:lnTo>
                    <a:pt x="196" y="181"/>
                  </a:lnTo>
                  <a:lnTo>
                    <a:pt x="241" y="181"/>
                  </a:lnTo>
                  <a:lnTo>
                    <a:pt x="244" y="182"/>
                  </a:lnTo>
                  <a:lnTo>
                    <a:pt x="247" y="183"/>
                  </a:lnTo>
                  <a:lnTo>
                    <a:pt x="249" y="184"/>
                  </a:lnTo>
                  <a:lnTo>
                    <a:pt x="251" y="186"/>
                  </a:lnTo>
                  <a:lnTo>
                    <a:pt x="254" y="188"/>
                  </a:lnTo>
                  <a:lnTo>
                    <a:pt x="255" y="190"/>
                  </a:lnTo>
                  <a:lnTo>
                    <a:pt x="256" y="193"/>
                  </a:lnTo>
                  <a:lnTo>
                    <a:pt x="256" y="197"/>
                  </a:lnTo>
                  <a:lnTo>
                    <a:pt x="256" y="199"/>
                  </a:lnTo>
                  <a:lnTo>
                    <a:pt x="255" y="202"/>
                  </a:lnTo>
                  <a:lnTo>
                    <a:pt x="254" y="204"/>
                  </a:lnTo>
                  <a:lnTo>
                    <a:pt x="251" y="206"/>
                  </a:lnTo>
                  <a:lnTo>
                    <a:pt x="249" y="208"/>
                  </a:lnTo>
                  <a:lnTo>
                    <a:pt x="247" y="211"/>
                  </a:lnTo>
                  <a:lnTo>
                    <a:pt x="244" y="211"/>
                  </a:lnTo>
                  <a:lnTo>
                    <a:pt x="241" y="212"/>
                  </a:lnTo>
                  <a:lnTo>
                    <a:pt x="181" y="212"/>
                  </a:lnTo>
                  <a:lnTo>
                    <a:pt x="177" y="211"/>
                  </a:lnTo>
                  <a:lnTo>
                    <a:pt x="175" y="211"/>
                  </a:lnTo>
                  <a:lnTo>
                    <a:pt x="172" y="208"/>
                  </a:lnTo>
                  <a:lnTo>
                    <a:pt x="170" y="206"/>
                  </a:lnTo>
                  <a:lnTo>
                    <a:pt x="169" y="204"/>
                  </a:lnTo>
                  <a:lnTo>
                    <a:pt x="167" y="202"/>
                  </a:lnTo>
                  <a:lnTo>
                    <a:pt x="167" y="199"/>
                  </a:lnTo>
                  <a:lnTo>
                    <a:pt x="166" y="197"/>
                  </a:lnTo>
                  <a:lnTo>
                    <a:pt x="166" y="105"/>
                  </a:lnTo>
                  <a:close/>
                  <a:moveTo>
                    <a:pt x="181" y="362"/>
                  </a:moveTo>
                  <a:lnTo>
                    <a:pt x="200" y="361"/>
                  </a:lnTo>
                  <a:lnTo>
                    <a:pt x="217" y="359"/>
                  </a:lnTo>
                  <a:lnTo>
                    <a:pt x="234" y="353"/>
                  </a:lnTo>
                  <a:lnTo>
                    <a:pt x="251" y="348"/>
                  </a:lnTo>
                  <a:lnTo>
                    <a:pt x="268" y="340"/>
                  </a:lnTo>
                  <a:lnTo>
                    <a:pt x="281" y="331"/>
                  </a:lnTo>
                  <a:lnTo>
                    <a:pt x="295" y="320"/>
                  </a:lnTo>
                  <a:lnTo>
                    <a:pt x="308" y="309"/>
                  </a:lnTo>
                  <a:lnTo>
                    <a:pt x="320" y="296"/>
                  </a:lnTo>
                  <a:lnTo>
                    <a:pt x="331" y="282"/>
                  </a:lnTo>
                  <a:lnTo>
                    <a:pt x="339" y="267"/>
                  </a:lnTo>
                  <a:lnTo>
                    <a:pt x="347" y="251"/>
                  </a:lnTo>
                  <a:lnTo>
                    <a:pt x="353" y="235"/>
                  </a:lnTo>
                  <a:lnTo>
                    <a:pt x="358" y="217"/>
                  </a:lnTo>
                  <a:lnTo>
                    <a:pt x="361" y="200"/>
                  </a:lnTo>
                  <a:lnTo>
                    <a:pt x="362" y="182"/>
                  </a:lnTo>
                  <a:lnTo>
                    <a:pt x="361" y="162"/>
                  </a:lnTo>
                  <a:lnTo>
                    <a:pt x="358" y="145"/>
                  </a:lnTo>
                  <a:lnTo>
                    <a:pt x="353" y="127"/>
                  </a:lnTo>
                  <a:lnTo>
                    <a:pt x="347" y="111"/>
                  </a:lnTo>
                  <a:lnTo>
                    <a:pt x="339" y="95"/>
                  </a:lnTo>
                  <a:lnTo>
                    <a:pt x="331" y="80"/>
                  </a:lnTo>
                  <a:lnTo>
                    <a:pt x="320" y="66"/>
                  </a:lnTo>
                  <a:lnTo>
                    <a:pt x="308" y="53"/>
                  </a:lnTo>
                  <a:lnTo>
                    <a:pt x="295" y="42"/>
                  </a:lnTo>
                  <a:lnTo>
                    <a:pt x="281" y="31"/>
                  </a:lnTo>
                  <a:lnTo>
                    <a:pt x="268" y="22"/>
                  </a:lnTo>
                  <a:lnTo>
                    <a:pt x="251" y="14"/>
                  </a:lnTo>
                  <a:lnTo>
                    <a:pt x="234" y="9"/>
                  </a:lnTo>
                  <a:lnTo>
                    <a:pt x="217" y="5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62" y="1"/>
                  </a:lnTo>
                  <a:lnTo>
                    <a:pt x="144" y="5"/>
                  </a:lnTo>
                  <a:lnTo>
                    <a:pt x="127" y="9"/>
                  </a:lnTo>
                  <a:lnTo>
                    <a:pt x="111" y="14"/>
                  </a:lnTo>
                  <a:lnTo>
                    <a:pt x="95" y="22"/>
                  </a:lnTo>
                  <a:lnTo>
                    <a:pt x="80" y="31"/>
                  </a:lnTo>
                  <a:lnTo>
                    <a:pt x="66" y="42"/>
                  </a:lnTo>
                  <a:lnTo>
                    <a:pt x="53" y="53"/>
                  </a:lnTo>
                  <a:lnTo>
                    <a:pt x="41" y="66"/>
                  </a:lnTo>
                  <a:lnTo>
                    <a:pt x="32" y="80"/>
                  </a:lnTo>
                  <a:lnTo>
                    <a:pt x="22" y="95"/>
                  </a:lnTo>
                  <a:lnTo>
                    <a:pt x="14" y="111"/>
                  </a:lnTo>
                  <a:lnTo>
                    <a:pt x="8" y="128"/>
                  </a:lnTo>
                  <a:lnTo>
                    <a:pt x="4" y="145"/>
                  </a:lnTo>
                  <a:lnTo>
                    <a:pt x="2" y="162"/>
                  </a:lnTo>
                  <a:lnTo>
                    <a:pt x="0" y="182"/>
                  </a:lnTo>
                  <a:lnTo>
                    <a:pt x="2" y="200"/>
                  </a:lnTo>
                  <a:lnTo>
                    <a:pt x="4" y="217"/>
                  </a:lnTo>
                  <a:lnTo>
                    <a:pt x="8" y="235"/>
                  </a:lnTo>
                  <a:lnTo>
                    <a:pt x="14" y="251"/>
                  </a:lnTo>
                  <a:lnTo>
                    <a:pt x="22" y="267"/>
                  </a:lnTo>
                  <a:lnTo>
                    <a:pt x="32" y="282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6" y="320"/>
                  </a:lnTo>
                  <a:lnTo>
                    <a:pt x="80" y="331"/>
                  </a:lnTo>
                  <a:lnTo>
                    <a:pt x="95" y="340"/>
                  </a:lnTo>
                  <a:lnTo>
                    <a:pt x="111" y="348"/>
                  </a:lnTo>
                  <a:lnTo>
                    <a:pt x="127" y="353"/>
                  </a:lnTo>
                  <a:lnTo>
                    <a:pt x="144" y="359"/>
                  </a:lnTo>
                  <a:lnTo>
                    <a:pt x="162" y="361"/>
                  </a:lnTo>
                  <a:lnTo>
                    <a:pt x="181" y="3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2">
              <a:extLst>
                <a:ext uri="{FF2B5EF4-FFF2-40B4-BE49-F238E27FC236}">
                  <a16:creationId xmlns:a16="http://schemas.microsoft.com/office/drawing/2014/main" id="{6BBFC064-62C0-F813-0A4C-E7A6A55EA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225" y="2732088"/>
              <a:ext cx="47625" cy="47625"/>
            </a:xfrm>
            <a:custGeom>
              <a:avLst/>
              <a:gdLst>
                <a:gd name="T0" fmla="*/ 67 w 150"/>
                <a:gd name="T1" fmla="*/ 0 h 150"/>
                <a:gd name="T2" fmla="*/ 52 w 150"/>
                <a:gd name="T3" fmla="*/ 3 h 150"/>
                <a:gd name="T4" fmla="*/ 38 w 150"/>
                <a:gd name="T5" fmla="*/ 9 h 150"/>
                <a:gd name="T6" fmla="*/ 27 w 150"/>
                <a:gd name="T7" fmla="*/ 17 h 150"/>
                <a:gd name="T8" fmla="*/ 17 w 150"/>
                <a:gd name="T9" fmla="*/ 27 h 150"/>
                <a:gd name="T10" fmla="*/ 8 w 150"/>
                <a:gd name="T11" fmla="*/ 39 h 150"/>
                <a:gd name="T12" fmla="*/ 3 w 150"/>
                <a:gd name="T13" fmla="*/ 53 h 150"/>
                <a:gd name="T14" fmla="*/ 0 w 150"/>
                <a:gd name="T15" fmla="*/ 68 h 150"/>
                <a:gd name="T16" fmla="*/ 0 w 150"/>
                <a:gd name="T17" fmla="*/ 83 h 150"/>
                <a:gd name="T18" fmla="*/ 3 w 150"/>
                <a:gd name="T19" fmla="*/ 98 h 150"/>
                <a:gd name="T20" fmla="*/ 8 w 150"/>
                <a:gd name="T21" fmla="*/ 111 h 150"/>
                <a:gd name="T22" fmla="*/ 17 w 150"/>
                <a:gd name="T23" fmla="*/ 123 h 150"/>
                <a:gd name="T24" fmla="*/ 27 w 150"/>
                <a:gd name="T25" fmla="*/ 133 h 150"/>
                <a:gd name="T26" fmla="*/ 38 w 150"/>
                <a:gd name="T27" fmla="*/ 141 h 150"/>
                <a:gd name="T28" fmla="*/ 52 w 150"/>
                <a:gd name="T29" fmla="*/ 147 h 150"/>
                <a:gd name="T30" fmla="*/ 67 w 150"/>
                <a:gd name="T31" fmla="*/ 150 h 150"/>
                <a:gd name="T32" fmla="*/ 82 w 150"/>
                <a:gd name="T33" fmla="*/ 150 h 150"/>
                <a:gd name="T34" fmla="*/ 97 w 150"/>
                <a:gd name="T35" fmla="*/ 147 h 150"/>
                <a:gd name="T36" fmla="*/ 110 w 150"/>
                <a:gd name="T37" fmla="*/ 141 h 150"/>
                <a:gd name="T38" fmla="*/ 122 w 150"/>
                <a:gd name="T39" fmla="*/ 133 h 150"/>
                <a:gd name="T40" fmla="*/ 133 w 150"/>
                <a:gd name="T41" fmla="*/ 123 h 150"/>
                <a:gd name="T42" fmla="*/ 140 w 150"/>
                <a:gd name="T43" fmla="*/ 111 h 150"/>
                <a:gd name="T44" fmla="*/ 147 w 150"/>
                <a:gd name="T45" fmla="*/ 98 h 150"/>
                <a:gd name="T46" fmla="*/ 150 w 150"/>
                <a:gd name="T47" fmla="*/ 83 h 150"/>
                <a:gd name="T48" fmla="*/ 150 w 150"/>
                <a:gd name="T49" fmla="*/ 68 h 150"/>
                <a:gd name="T50" fmla="*/ 147 w 150"/>
                <a:gd name="T51" fmla="*/ 53 h 150"/>
                <a:gd name="T52" fmla="*/ 140 w 150"/>
                <a:gd name="T53" fmla="*/ 39 h 150"/>
                <a:gd name="T54" fmla="*/ 133 w 150"/>
                <a:gd name="T55" fmla="*/ 27 h 150"/>
                <a:gd name="T56" fmla="*/ 122 w 150"/>
                <a:gd name="T57" fmla="*/ 17 h 150"/>
                <a:gd name="T58" fmla="*/ 110 w 150"/>
                <a:gd name="T59" fmla="*/ 9 h 150"/>
                <a:gd name="T60" fmla="*/ 97 w 150"/>
                <a:gd name="T61" fmla="*/ 3 h 150"/>
                <a:gd name="T62" fmla="*/ 82 w 150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0" h="150">
                  <a:moveTo>
                    <a:pt x="75" y="0"/>
                  </a:moveTo>
                  <a:lnTo>
                    <a:pt x="67" y="0"/>
                  </a:lnTo>
                  <a:lnTo>
                    <a:pt x="60" y="1"/>
                  </a:lnTo>
                  <a:lnTo>
                    <a:pt x="52" y="3"/>
                  </a:lnTo>
                  <a:lnTo>
                    <a:pt x="45" y="6"/>
                  </a:lnTo>
                  <a:lnTo>
                    <a:pt x="38" y="9"/>
                  </a:lnTo>
                  <a:lnTo>
                    <a:pt x="32" y="13"/>
                  </a:lnTo>
                  <a:lnTo>
                    <a:pt x="27" y="17"/>
                  </a:lnTo>
                  <a:lnTo>
                    <a:pt x="21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8" y="39"/>
                  </a:lnTo>
                  <a:lnTo>
                    <a:pt x="5" y="45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0" y="68"/>
                  </a:lnTo>
                  <a:lnTo>
                    <a:pt x="0" y="75"/>
                  </a:lnTo>
                  <a:lnTo>
                    <a:pt x="0" y="83"/>
                  </a:lnTo>
                  <a:lnTo>
                    <a:pt x="1" y="90"/>
                  </a:lnTo>
                  <a:lnTo>
                    <a:pt x="3" y="98"/>
                  </a:lnTo>
                  <a:lnTo>
                    <a:pt x="5" y="104"/>
                  </a:lnTo>
                  <a:lnTo>
                    <a:pt x="8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1" y="128"/>
                  </a:lnTo>
                  <a:lnTo>
                    <a:pt x="27" y="133"/>
                  </a:lnTo>
                  <a:lnTo>
                    <a:pt x="32" y="138"/>
                  </a:lnTo>
                  <a:lnTo>
                    <a:pt x="38" y="141"/>
                  </a:lnTo>
                  <a:lnTo>
                    <a:pt x="45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7" y="150"/>
                  </a:lnTo>
                  <a:lnTo>
                    <a:pt x="75" y="150"/>
                  </a:lnTo>
                  <a:lnTo>
                    <a:pt x="82" y="150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4" y="144"/>
                  </a:lnTo>
                  <a:lnTo>
                    <a:pt x="110" y="141"/>
                  </a:lnTo>
                  <a:lnTo>
                    <a:pt x="117" y="138"/>
                  </a:lnTo>
                  <a:lnTo>
                    <a:pt x="122" y="133"/>
                  </a:lnTo>
                  <a:lnTo>
                    <a:pt x="127" y="128"/>
                  </a:lnTo>
                  <a:lnTo>
                    <a:pt x="133" y="123"/>
                  </a:lnTo>
                  <a:lnTo>
                    <a:pt x="137" y="117"/>
                  </a:lnTo>
                  <a:lnTo>
                    <a:pt x="140" y="111"/>
                  </a:lnTo>
                  <a:lnTo>
                    <a:pt x="144" y="104"/>
                  </a:lnTo>
                  <a:lnTo>
                    <a:pt x="147" y="98"/>
                  </a:lnTo>
                  <a:lnTo>
                    <a:pt x="148" y="90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68"/>
                  </a:lnTo>
                  <a:lnTo>
                    <a:pt x="148" y="60"/>
                  </a:lnTo>
                  <a:lnTo>
                    <a:pt x="147" y="53"/>
                  </a:lnTo>
                  <a:lnTo>
                    <a:pt x="144" y="45"/>
                  </a:lnTo>
                  <a:lnTo>
                    <a:pt x="140" y="39"/>
                  </a:lnTo>
                  <a:lnTo>
                    <a:pt x="137" y="33"/>
                  </a:lnTo>
                  <a:lnTo>
                    <a:pt x="133" y="27"/>
                  </a:lnTo>
                  <a:lnTo>
                    <a:pt x="127" y="22"/>
                  </a:lnTo>
                  <a:lnTo>
                    <a:pt x="122" y="17"/>
                  </a:lnTo>
                  <a:lnTo>
                    <a:pt x="117" y="13"/>
                  </a:lnTo>
                  <a:lnTo>
                    <a:pt x="110" y="9"/>
                  </a:lnTo>
                  <a:lnTo>
                    <a:pt x="104" y="6"/>
                  </a:lnTo>
                  <a:lnTo>
                    <a:pt x="97" y="3"/>
                  </a:lnTo>
                  <a:lnTo>
                    <a:pt x="90" y="1"/>
                  </a:lnTo>
                  <a:lnTo>
                    <a:pt x="82" y="0"/>
                  </a:lnTo>
                  <a:lnTo>
                    <a:pt x="7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33">
              <a:extLst>
                <a:ext uri="{FF2B5EF4-FFF2-40B4-BE49-F238E27FC236}">
                  <a16:creationId xmlns:a16="http://schemas.microsoft.com/office/drawing/2014/main" id="{CB5E3135-57EF-D5B1-8028-1F2973EF2A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89238" y="2654300"/>
              <a:ext cx="96838" cy="106363"/>
            </a:xfrm>
            <a:custGeom>
              <a:avLst/>
              <a:gdLst>
                <a:gd name="T0" fmla="*/ 30 w 301"/>
                <a:gd name="T1" fmla="*/ 30 h 331"/>
                <a:gd name="T2" fmla="*/ 250 w 301"/>
                <a:gd name="T3" fmla="*/ 150 h 331"/>
                <a:gd name="T4" fmla="*/ 301 w 301"/>
                <a:gd name="T5" fmla="*/ 165 h 331"/>
                <a:gd name="T6" fmla="*/ 300 w 301"/>
                <a:gd name="T7" fmla="*/ 161 h 331"/>
                <a:gd name="T8" fmla="*/ 300 w 301"/>
                <a:gd name="T9" fmla="*/ 160 h 331"/>
                <a:gd name="T10" fmla="*/ 297 w 301"/>
                <a:gd name="T11" fmla="*/ 155 h 331"/>
                <a:gd name="T12" fmla="*/ 297 w 301"/>
                <a:gd name="T13" fmla="*/ 155 h 331"/>
                <a:gd name="T14" fmla="*/ 144 w 301"/>
                <a:gd name="T15" fmla="*/ 2 h 331"/>
                <a:gd name="T16" fmla="*/ 138 w 301"/>
                <a:gd name="T17" fmla="*/ 0 h 331"/>
                <a:gd name="T18" fmla="*/ 15 w 301"/>
                <a:gd name="T19" fmla="*/ 0 h 331"/>
                <a:gd name="T20" fmla="*/ 10 w 301"/>
                <a:gd name="T21" fmla="*/ 1 h 331"/>
                <a:gd name="T22" fmla="*/ 4 w 301"/>
                <a:gd name="T23" fmla="*/ 4 h 331"/>
                <a:gd name="T24" fmla="*/ 1 w 301"/>
                <a:gd name="T25" fmla="*/ 10 h 331"/>
                <a:gd name="T26" fmla="*/ 0 w 301"/>
                <a:gd name="T27" fmla="*/ 15 h 331"/>
                <a:gd name="T28" fmla="*/ 0 w 301"/>
                <a:gd name="T29" fmla="*/ 316 h 331"/>
                <a:gd name="T30" fmla="*/ 1 w 301"/>
                <a:gd name="T31" fmla="*/ 322 h 331"/>
                <a:gd name="T32" fmla="*/ 4 w 301"/>
                <a:gd name="T33" fmla="*/ 327 h 331"/>
                <a:gd name="T34" fmla="*/ 10 w 301"/>
                <a:gd name="T35" fmla="*/ 330 h 331"/>
                <a:gd name="T36" fmla="*/ 15 w 301"/>
                <a:gd name="T37" fmla="*/ 331 h 331"/>
                <a:gd name="T38" fmla="*/ 31 w 301"/>
                <a:gd name="T39" fmla="*/ 324 h 331"/>
                <a:gd name="T40" fmla="*/ 31 w 301"/>
                <a:gd name="T41" fmla="*/ 306 h 331"/>
                <a:gd name="T42" fmla="*/ 35 w 301"/>
                <a:gd name="T43" fmla="*/ 285 h 331"/>
                <a:gd name="T44" fmla="*/ 43 w 301"/>
                <a:gd name="T45" fmla="*/ 266 h 331"/>
                <a:gd name="T46" fmla="*/ 55 w 301"/>
                <a:gd name="T47" fmla="*/ 249 h 331"/>
                <a:gd name="T48" fmla="*/ 69 w 301"/>
                <a:gd name="T49" fmla="*/ 235 h 331"/>
                <a:gd name="T50" fmla="*/ 86 w 301"/>
                <a:gd name="T51" fmla="*/ 223 h 331"/>
                <a:gd name="T52" fmla="*/ 104 w 301"/>
                <a:gd name="T53" fmla="*/ 215 h 331"/>
                <a:gd name="T54" fmla="*/ 126 w 301"/>
                <a:gd name="T55" fmla="*/ 211 h 331"/>
                <a:gd name="T56" fmla="*/ 147 w 301"/>
                <a:gd name="T57" fmla="*/ 211 h 331"/>
                <a:gd name="T58" fmla="*/ 167 w 301"/>
                <a:gd name="T59" fmla="*/ 215 h 331"/>
                <a:gd name="T60" fmla="*/ 186 w 301"/>
                <a:gd name="T61" fmla="*/ 223 h 331"/>
                <a:gd name="T62" fmla="*/ 203 w 301"/>
                <a:gd name="T63" fmla="*/ 235 h 331"/>
                <a:gd name="T64" fmla="*/ 217 w 301"/>
                <a:gd name="T65" fmla="*/ 249 h 331"/>
                <a:gd name="T66" fmla="*/ 229 w 301"/>
                <a:gd name="T67" fmla="*/ 266 h 331"/>
                <a:gd name="T68" fmla="*/ 236 w 301"/>
                <a:gd name="T69" fmla="*/ 285 h 331"/>
                <a:gd name="T70" fmla="*/ 240 w 301"/>
                <a:gd name="T71" fmla="*/ 306 h 331"/>
                <a:gd name="T72" fmla="*/ 241 w 301"/>
                <a:gd name="T73" fmla="*/ 324 h 331"/>
                <a:gd name="T74" fmla="*/ 286 w 301"/>
                <a:gd name="T75" fmla="*/ 331 h 331"/>
                <a:gd name="T76" fmla="*/ 292 w 301"/>
                <a:gd name="T77" fmla="*/ 330 h 331"/>
                <a:gd name="T78" fmla="*/ 297 w 301"/>
                <a:gd name="T79" fmla="*/ 327 h 331"/>
                <a:gd name="T80" fmla="*/ 300 w 301"/>
                <a:gd name="T81" fmla="*/ 322 h 331"/>
                <a:gd name="T82" fmla="*/ 301 w 301"/>
                <a:gd name="T83" fmla="*/ 316 h 331"/>
                <a:gd name="T84" fmla="*/ 301 w 301"/>
                <a:gd name="T85" fmla="*/ 165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331">
                  <a:moveTo>
                    <a:pt x="30" y="150"/>
                  </a:moveTo>
                  <a:lnTo>
                    <a:pt x="30" y="30"/>
                  </a:lnTo>
                  <a:lnTo>
                    <a:pt x="130" y="30"/>
                  </a:lnTo>
                  <a:lnTo>
                    <a:pt x="250" y="150"/>
                  </a:lnTo>
                  <a:lnTo>
                    <a:pt x="30" y="150"/>
                  </a:lnTo>
                  <a:close/>
                  <a:moveTo>
                    <a:pt x="301" y="165"/>
                  </a:moveTo>
                  <a:lnTo>
                    <a:pt x="300" y="163"/>
                  </a:lnTo>
                  <a:lnTo>
                    <a:pt x="300" y="161"/>
                  </a:lnTo>
                  <a:lnTo>
                    <a:pt x="300" y="160"/>
                  </a:lnTo>
                  <a:lnTo>
                    <a:pt x="300" y="160"/>
                  </a:lnTo>
                  <a:lnTo>
                    <a:pt x="298" y="156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147" y="4"/>
                  </a:lnTo>
                  <a:lnTo>
                    <a:pt x="144" y="2"/>
                  </a:lnTo>
                  <a:lnTo>
                    <a:pt x="142" y="1"/>
                  </a:lnTo>
                  <a:lnTo>
                    <a:pt x="138" y="0"/>
                  </a:lnTo>
                  <a:lnTo>
                    <a:pt x="13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65"/>
                  </a:lnTo>
                  <a:lnTo>
                    <a:pt x="0" y="316"/>
                  </a:lnTo>
                  <a:lnTo>
                    <a:pt x="1" y="320"/>
                  </a:lnTo>
                  <a:lnTo>
                    <a:pt x="1" y="322"/>
                  </a:lnTo>
                  <a:lnTo>
                    <a:pt x="3" y="325"/>
                  </a:lnTo>
                  <a:lnTo>
                    <a:pt x="4" y="327"/>
                  </a:lnTo>
                  <a:lnTo>
                    <a:pt x="7" y="328"/>
                  </a:lnTo>
                  <a:lnTo>
                    <a:pt x="10" y="330"/>
                  </a:lnTo>
                  <a:lnTo>
                    <a:pt x="12" y="331"/>
                  </a:lnTo>
                  <a:lnTo>
                    <a:pt x="15" y="331"/>
                  </a:lnTo>
                  <a:lnTo>
                    <a:pt x="31" y="331"/>
                  </a:lnTo>
                  <a:lnTo>
                    <a:pt x="31" y="324"/>
                  </a:lnTo>
                  <a:lnTo>
                    <a:pt x="30" y="316"/>
                  </a:lnTo>
                  <a:lnTo>
                    <a:pt x="31" y="306"/>
                  </a:lnTo>
                  <a:lnTo>
                    <a:pt x="32" y="295"/>
                  </a:lnTo>
                  <a:lnTo>
                    <a:pt x="35" y="285"/>
                  </a:lnTo>
                  <a:lnTo>
                    <a:pt x="39" y="276"/>
                  </a:lnTo>
                  <a:lnTo>
                    <a:pt x="43" y="266"/>
                  </a:lnTo>
                  <a:lnTo>
                    <a:pt x="48" y="257"/>
                  </a:lnTo>
                  <a:lnTo>
                    <a:pt x="55" y="249"/>
                  </a:lnTo>
                  <a:lnTo>
                    <a:pt x="61" y="241"/>
                  </a:lnTo>
                  <a:lnTo>
                    <a:pt x="69" y="235"/>
                  </a:lnTo>
                  <a:lnTo>
                    <a:pt x="77" y="228"/>
                  </a:lnTo>
                  <a:lnTo>
                    <a:pt x="86" y="223"/>
                  </a:lnTo>
                  <a:lnTo>
                    <a:pt x="94" y="219"/>
                  </a:lnTo>
                  <a:lnTo>
                    <a:pt x="104" y="215"/>
                  </a:lnTo>
                  <a:lnTo>
                    <a:pt x="115" y="213"/>
                  </a:lnTo>
                  <a:lnTo>
                    <a:pt x="126" y="211"/>
                  </a:lnTo>
                  <a:lnTo>
                    <a:pt x="136" y="211"/>
                  </a:lnTo>
                  <a:lnTo>
                    <a:pt x="147" y="211"/>
                  </a:lnTo>
                  <a:lnTo>
                    <a:pt x="157" y="213"/>
                  </a:lnTo>
                  <a:lnTo>
                    <a:pt x="167" y="215"/>
                  </a:lnTo>
                  <a:lnTo>
                    <a:pt x="177" y="219"/>
                  </a:lnTo>
                  <a:lnTo>
                    <a:pt x="186" y="223"/>
                  </a:lnTo>
                  <a:lnTo>
                    <a:pt x="194" y="228"/>
                  </a:lnTo>
                  <a:lnTo>
                    <a:pt x="203" y="235"/>
                  </a:lnTo>
                  <a:lnTo>
                    <a:pt x="210" y="241"/>
                  </a:lnTo>
                  <a:lnTo>
                    <a:pt x="217" y="249"/>
                  </a:lnTo>
                  <a:lnTo>
                    <a:pt x="223" y="257"/>
                  </a:lnTo>
                  <a:lnTo>
                    <a:pt x="229" y="266"/>
                  </a:lnTo>
                  <a:lnTo>
                    <a:pt x="233" y="276"/>
                  </a:lnTo>
                  <a:lnTo>
                    <a:pt x="236" y="285"/>
                  </a:lnTo>
                  <a:lnTo>
                    <a:pt x="239" y="295"/>
                  </a:lnTo>
                  <a:lnTo>
                    <a:pt x="240" y="306"/>
                  </a:lnTo>
                  <a:lnTo>
                    <a:pt x="241" y="316"/>
                  </a:lnTo>
                  <a:lnTo>
                    <a:pt x="241" y="324"/>
                  </a:lnTo>
                  <a:lnTo>
                    <a:pt x="240" y="331"/>
                  </a:lnTo>
                  <a:lnTo>
                    <a:pt x="286" y="331"/>
                  </a:lnTo>
                  <a:lnTo>
                    <a:pt x="290" y="330"/>
                  </a:lnTo>
                  <a:lnTo>
                    <a:pt x="292" y="330"/>
                  </a:lnTo>
                  <a:lnTo>
                    <a:pt x="295" y="328"/>
                  </a:lnTo>
                  <a:lnTo>
                    <a:pt x="297" y="327"/>
                  </a:lnTo>
                  <a:lnTo>
                    <a:pt x="299" y="325"/>
                  </a:lnTo>
                  <a:lnTo>
                    <a:pt x="300" y="322"/>
                  </a:lnTo>
                  <a:lnTo>
                    <a:pt x="301" y="320"/>
                  </a:lnTo>
                  <a:lnTo>
                    <a:pt x="301" y="316"/>
                  </a:lnTo>
                  <a:lnTo>
                    <a:pt x="301" y="165"/>
                  </a:lnTo>
                  <a:lnTo>
                    <a:pt x="301" y="165"/>
                  </a:lnTo>
                  <a:lnTo>
                    <a:pt x="301" y="1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34">
              <a:extLst>
                <a:ext uri="{FF2B5EF4-FFF2-40B4-BE49-F238E27FC236}">
                  <a16:creationId xmlns:a16="http://schemas.microsoft.com/office/drawing/2014/main" id="{2017CF3B-A70B-371B-DE9B-B3B7706A36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288" y="2732088"/>
              <a:ext cx="49213" cy="47625"/>
            </a:xfrm>
            <a:custGeom>
              <a:avLst/>
              <a:gdLst>
                <a:gd name="T0" fmla="*/ 68 w 151"/>
                <a:gd name="T1" fmla="*/ 0 h 150"/>
                <a:gd name="T2" fmla="*/ 54 w 151"/>
                <a:gd name="T3" fmla="*/ 3 h 150"/>
                <a:gd name="T4" fmla="*/ 40 w 151"/>
                <a:gd name="T5" fmla="*/ 9 h 150"/>
                <a:gd name="T6" fmla="*/ 28 w 151"/>
                <a:gd name="T7" fmla="*/ 17 h 150"/>
                <a:gd name="T8" fmla="*/ 17 w 151"/>
                <a:gd name="T9" fmla="*/ 27 h 150"/>
                <a:gd name="T10" fmla="*/ 10 w 151"/>
                <a:gd name="T11" fmla="*/ 39 h 150"/>
                <a:gd name="T12" fmla="*/ 4 w 151"/>
                <a:gd name="T13" fmla="*/ 53 h 150"/>
                <a:gd name="T14" fmla="*/ 1 w 151"/>
                <a:gd name="T15" fmla="*/ 68 h 150"/>
                <a:gd name="T16" fmla="*/ 1 w 151"/>
                <a:gd name="T17" fmla="*/ 83 h 150"/>
                <a:gd name="T18" fmla="*/ 4 w 151"/>
                <a:gd name="T19" fmla="*/ 98 h 150"/>
                <a:gd name="T20" fmla="*/ 10 w 151"/>
                <a:gd name="T21" fmla="*/ 111 h 150"/>
                <a:gd name="T22" fmla="*/ 17 w 151"/>
                <a:gd name="T23" fmla="*/ 123 h 150"/>
                <a:gd name="T24" fmla="*/ 28 w 151"/>
                <a:gd name="T25" fmla="*/ 133 h 150"/>
                <a:gd name="T26" fmla="*/ 40 w 151"/>
                <a:gd name="T27" fmla="*/ 141 h 150"/>
                <a:gd name="T28" fmla="*/ 54 w 151"/>
                <a:gd name="T29" fmla="*/ 147 h 150"/>
                <a:gd name="T30" fmla="*/ 68 w 151"/>
                <a:gd name="T31" fmla="*/ 150 h 150"/>
                <a:gd name="T32" fmla="*/ 84 w 151"/>
                <a:gd name="T33" fmla="*/ 150 h 150"/>
                <a:gd name="T34" fmla="*/ 98 w 151"/>
                <a:gd name="T35" fmla="*/ 147 h 150"/>
                <a:gd name="T36" fmla="*/ 112 w 151"/>
                <a:gd name="T37" fmla="*/ 141 h 150"/>
                <a:gd name="T38" fmla="*/ 124 w 151"/>
                <a:gd name="T39" fmla="*/ 133 h 150"/>
                <a:gd name="T40" fmla="*/ 134 w 151"/>
                <a:gd name="T41" fmla="*/ 123 h 150"/>
                <a:gd name="T42" fmla="*/ 142 w 151"/>
                <a:gd name="T43" fmla="*/ 111 h 150"/>
                <a:gd name="T44" fmla="*/ 148 w 151"/>
                <a:gd name="T45" fmla="*/ 98 h 150"/>
                <a:gd name="T46" fmla="*/ 150 w 151"/>
                <a:gd name="T47" fmla="*/ 83 h 150"/>
                <a:gd name="T48" fmla="*/ 150 w 151"/>
                <a:gd name="T49" fmla="*/ 68 h 150"/>
                <a:gd name="T50" fmla="*/ 148 w 151"/>
                <a:gd name="T51" fmla="*/ 53 h 150"/>
                <a:gd name="T52" fmla="*/ 142 w 151"/>
                <a:gd name="T53" fmla="*/ 39 h 150"/>
                <a:gd name="T54" fmla="*/ 134 w 151"/>
                <a:gd name="T55" fmla="*/ 27 h 150"/>
                <a:gd name="T56" fmla="*/ 124 w 151"/>
                <a:gd name="T57" fmla="*/ 17 h 150"/>
                <a:gd name="T58" fmla="*/ 112 w 151"/>
                <a:gd name="T59" fmla="*/ 9 h 150"/>
                <a:gd name="T60" fmla="*/ 98 w 151"/>
                <a:gd name="T61" fmla="*/ 3 h 150"/>
                <a:gd name="T62" fmla="*/ 84 w 151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1" h="150">
                  <a:moveTo>
                    <a:pt x="76" y="0"/>
                  </a:moveTo>
                  <a:lnTo>
                    <a:pt x="68" y="0"/>
                  </a:lnTo>
                  <a:lnTo>
                    <a:pt x="60" y="1"/>
                  </a:lnTo>
                  <a:lnTo>
                    <a:pt x="54" y="3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3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10" y="39"/>
                  </a:lnTo>
                  <a:lnTo>
                    <a:pt x="7" y="45"/>
                  </a:lnTo>
                  <a:lnTo>
                    <a:pt x="4" y="53"/>
                  </a:lnTo>
                  <a:lnTo>
                    <a:pt x="2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2" y="90"/>
                  </a:lnTo>
                  <a:lnTo>
                    <a:pt x="4" y="98"/>
                  </a:lnTo>
                  <a:lnTo>
                    <a:pt x="7" y="104"/>
                  </a:lnTo>
                  <a:lnTo>
                    <a:pt x="10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3" y="128"/>
                  </a:lnTo>
                  <a:lnTo>
                    <a:pt x="28" y="133"/>
                  </a:lnTo>
                  <a:lnTo>
                    <a:pt x="33" y="138"/>
                  </a:lnTo>
                  <a:lnTo>
                    <a:pt x="40" y="141"/>
                  </a:lnTo>
                  <a:lnTo>
                    <a:pt x="46" y="144"/>
                  </a:lnTo>
                  <a:lnTo>
                    <a:pt x="54" y="147"/>
                  </a:lnTo>
                  <a:lnTo>
                    <a:pt x="60" y="149"/>
                  </a:lnTo>
                  <a:lnTo>
                    <a:pt x="68" y="150"/>
                  </a:lnTo>
                  <a:lnTo>
                    <a:pt x="76" y="150"/>
                  </a:lnTo>
                  <a:lnTo>
                    <a:pt x="84" y="150"/>
                  </a:lnTo>
                  <a:lnTo>
                    <a:pt x="91" y="149"/>
                  </a:lnTo>
                  <a:lnTo>
                    <a:pt x="98" y="147"/>
                  </a:lnTo>
                  <a:lnTo>
                    <a:pt x="105" y="144"/>
                  </a:lnTo>
                  <a:lnTo>
                    <a:pt x="112" y="141"/>
                  </a:lnTo>
                  <a:lnTo>
                    <a:pt x="118" y="138"/>
                  </a:lnTo>
                  <a:lnTo>
                    <a:pt x="124" y="133"/>
                  </a:lnTo>
                  <a:lnTo>
                    <a:pt x="129" y="128"/>
                  </a:lnTo>
                  <a:lnTo>
                    <a:pt x="134" y="123"/>
                  </a:lnTo>
                  <a:lnTo>
                    <a:pt x="139" y="117"/>
                  </a:lnTo>
                  <a:lnTo>
                    <a:pt x="142" y="111"/>
                  </a:lnTo>
                  <a:lnTo>
                    <a:pt x="145" y="104"/>
                  </a:lnTo>
                  <a:lnTo>
                    <a:pt x="148" y="98"/>
                  </a:lnTo>
                  <a:lnTo>
                    <a:pt x="149" y="90"/>
                  </a:lnTo>
                  <a:lnTo>
                    <a:pt x="150" y="83"/>
                  </a:lnTo>
                  <a:lnTo>
                    <a:pt x="151" y="75"/>
                  </a:lnTo>
                  <a:lnTo>
                    <a:pt x="150" y="68"/>
                  </a:lnTo>
                  <a:lnTo>
                    <a:pt x="149" y="60"/>
                  </a:lnTo>
                  <a:lnTo>
                    <a:pt x="148" y="53"/>
                  </a:lnTo>
                  <a:lnTo>
                    <a:pt x="145" y="45"/>
                  </a:lnTo>
                  <a:lnTo>
                    <a:pt x="142" y="39"/>
                  </a:lnTo>
                  <a:lnTo>
                    <a:pt x="139" y="33"/>
                  </a:lnTo>
                  <a:lnTo>
                    <a:pt x="134" y="27"/>
                  </a:lnTo>
                  <a:lnTo>
                    <a:pt x="129" y="22"/>
                  </a:lnTo>
                  <a:lnTo>
                    <a:pt x="124" y="17"/>
                  </a:lnTo>
                  <a:lnTo>
                    <a:pt x="118" y="13"/>
                  </a:lnTo>
                  <a:lnTo>
                    <a:pt x="112" y="9"/>
                  </a:lnTo>
                  <a:lnTo>
                    <a:pt x="105" y="6"/>
                  </a:lnTo>
                  <a:lnTo>
                    <a:pt x="98" y="3"/>
                  </a:lnTo>
                  <a:lnTo>
                    <a:pt x="91" y="1"/>
                  </a:lnTo>
                  <a:lnTo>
                    <a:pt x="84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5" name="Group 1">
            <a:extLst>
              <a:ext uri="{FF2B5EF4-FFF2-40B4-BE49-F238E27FC236}">
                <a16:creationId xmlns:a16="http://schemas.microsoft.com/office/drawing/2014/main" id="{33667BF1-4097-604F-0B35-CD83565359BE}"/>
              </a:ext>
            </a:extLst>
          </p:cNvPr>
          <p:cNvGrpSpPr/>
          <p:nvPr/>
        </p:nvGrpSpPr>
        <p:grpSpPr>
          <a:xfrm>
            <a:off x="8327264" y="2080409"/>
            <a:ext cx="3567002" cy="971952"/>
            <a:chOff x="8033653" y="2640833"/>
            <a:chExt cx="3567002" cy="971952"/>
          </a:xfrm>
        </p:grpSpPr>
        <p:sp>
          <p:nvSpPr>
            <p:cNvPr id="126" name="Rectangle 175">
              <a:extLst>
                <a:ext uri="{FF2B5EF4-FFF2-40B4-BE49-F238E27FC236}">
                  <a16:creationId xmlns:a16="http://schemas.microsoft.com/office/drawing/2014/main" id="{691B3E62-C7ED-2DE4-5F7E-7642B9A36B5B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400" dirty="0"/>
                <a:t>Beschreibung hier.  </a:t>
              </a:r>
            </a:p>
            <a:p>
              <a:r>
                <a:rPr lang="de-DE" sz="1400" dirty="0"/>
                <a:t>Fügen Sie eine Beschreibung des Teams oder der Abteilung hinzu.</a:t>
              </a:r>
              <a:endParaRPr lang="en-US" sz="1400" dirty="0"/>
            </a:p>
          </p:txBody>
        </p:sp>
        <p:sp>
          <p:nvSpPr>
            <p:cNvPr id="127" name="Rectangle 176">
              <a:extLst>
                <a:ext uri="{FF2B5EF4-FFF2-40B4-BE49-F238E27FC236}">
                  <a16:creationId xmlns:a16="http://schemas.microsoft.com/office/drawing/2014/main" id="{97C74FF4-1809-1E42-BB5C-E5A73F1CCA51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TEAM</a:t>
              </a:r>
            </a:p>
          </p:txBody>
        </p:sp>
      </p:grpSp>
      <p:grpSp>
        <p:nvGrpSpPr>
          <p:cNvPr id="128" name="Group 177">
            <a:extLst>
              <a:ext uri="{FF2B5EF4-FFF2-40B4-BE49-F238E27FC236}">
                <a16:creationId xmlns:a16="http://schemas.microsoft.com/office/drawing/2014/main" id="{EC53A7FB-DD76-7E8D-5C91-52F1BA5ECBF6}"/>
              </a:ext>
            </a:extLst>
          </p:cNvPr>
          <p:cNvGrpSpPr/>
          <p:nvPr/>
        </p:nvGrpSpPr>
        <p:grpSpPr>
          <a:xfrm>
            <a:off x="8327264" y="3219512"/>
            <a:ext cx="3567002" cy="971952"/>
            <a:chOff x="8033653" y="2640833"/>
            <a:chExt cx="3567002" cy="971952"/>
          </a:xfrm>
        </p:grpSpPr>
        <p:sp>
          <p:nvSpPr>
            <p:cNvPr id="129" name="Rectangle 178">
              <a:extLst>
                <a:ext uri="{FF2B5EF4-FFF2-40B4-BE49-F238E27FC236}">
                  <a16:creationId xmlns:a16="http://schemas.microsoft.com/office/drawing/2014/main" id="{9BB1C183-7510-ED36-AFBD-279A33B9ACC1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400" dirty="0"/>
                <a:t>Beschreibung hier.  </a:t>
              </a:r>
            </a:p>
            <a:p>
              <a:r>
                <a:rPr lang="de-DE" sz="1400" dirty="0"/>
                <a:t>Fügen Sie eine Beschreibung des Teams oder der Abteilung hinzu.</a:t>
              </a:r>
              <a:endParaRPr lang="en-US" sz="1400" dirty="0"/>
            </a:p>
          </p:txBody>
        </p:sp>
        <p:sp>
          <p:nvSpPr>
            <p:cNvPr id="130" name="Rectangle 179">
              <a:extLst>
                <a:ext uri="{FF2B5EF4-FFF2-40B4-BE49-F238E27FC236}">
                  <a16:creationId xmlns:a16="http://schemas.microsoft.com/office/drawing/2014/main" id="{B9A9BAEB-A707-635B-F4B0-756970E1B842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TEAM</a:t>
              </a:r>
            </a:p>
          </p:txBody>
        </p:sp>
      </p:grpSp>
      <p:grpSp>
        <p:nvGrpSpPr>
          <p:cNvPr id="131" name="Group 180">
            <a:extLst>
              <a:ext uri="{FF2B5EF4-FFF2-40B4-BE49-F238E27FC236}">
                <a16:creationId xmlns:a16="http://schemas.microsoft.com/office/drawing/2014/main" id="{AA86E7CA-BED6-0687-DD4E-79B96994C398}"/>
              </a:ext>
            </a:extLst>
          </p:cNvPr>
          <p:cNvGrpSpPr/>
          <p:nvPr/>
        </p:nvGrpSpPr>
        <p:grpSpPr>
          <a:xfrm>
            <a:off x="8327264" y="4358615"/>
            <a:ext cx="3567002" cy="971952"/>
            <a:chOff x="8033653" y="2640833"/>
            <a:chExt cx="3567002" cy="971952"/>
          </a:xfrm>
        </p:grpSpPr>
        <p:sp>
          <p:nvSpPr>
            <p:cNvPr id="132" name="Rectangle 181">
              <a:extLst>
                <a:ext uri="{FF2B5EF4-FFF2-40B4-BE49-F238E27FC236}">
                  <a16:creationId xmlns:a16="http://schemas.microsoft.com/office/drawing/2014/main" id="{1E4FA4C5-8DD1-FB86-3865-D3D55BD45CAE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400" dirty="0"/>
                <a:t>Beschreibung hier.  </a:t>
              </a:r>
            </a:p>
            <a:p>
              <a:r>
                <a:rPr lang="de-DE" sz="1400" dirty="0"/>
                <a:t>Fügen Sie eine Beschreibung des Teams oder der Abteilung hinzu.</a:t>
              </a:r>
              <a:endParaRPr lang="en-US" sz="1400" dirty="0"/>
            </a:p>
          </p:txBody>
        </p:sp>
        <p:sp>
          <p:nvSpPr>
            <p:cNvPr id="133" name="Rectangle 182">
              <a:extLst>
                <a:ext uri="{FF2B5EF4-FFF2-40B4-BE49-F238E27FC236}">
                  <a16:creationId xmlns:a16="http://schemas.microsoft.com/office/drawing/2014/main" id="{438A757C-BDCA-80AD-E400-350ECB7B4DE1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TEAM</a:t>
              </a:r>
            </a:p>
          </p:txBody>
        </p:sp>
      </p:grpSp>
      <p:sp>
        <p:nvSpPr>
          <p:cNvPr id="134" name="Freeform 271">
            <a:extLst>
              <a:ext uri="{FF2B5EF4-FFF2-40B4-BE49-F238E27FC236}">
                <a16:creationId xmlns:a16="http://schemas.microsoft.com/office/drawing/2014/main" id="{06B4477E-9A79-06AC-1E77-52999BA174AA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2424453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Freeform 271">
            <a:extLst>
              <a:ext uri="{FF2B5EF4-FFF2-40B4-BE49-F238E27FC236}">
                <a16:creationId xmlns:a16="http://schemas.microsoft.com/office/drawing/2014/main" id="{4A9773F5-1977-A42E-9B77-FAA7A33286B0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3578240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Freeform 271">
            <a:extLst>
              <a:ext uri="{FF2B5EF4-FFF2-40B4-BE49-F238E27FC236}">
                <a16:creationId xmlns:a16="http://schemas.microsoft.com/office/drawing/2014/main" id="{817A1F0D-59FC-E622-B546-E0EB846E1D0F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4732027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Rectangle 37">
            <a:extLst>
              <a:ext uri="{FF2B5EF4-FFF2-40B4-BE49-F238E27FC236}">
                <a16:creationId xmlns:a16="http://schemas.microsoft.com/office/drawing/2014/main" id="{F09AB474-6936-C6A2-5C62-C087E55F153D}"/>
              </a:ext>
            </a:extLst>
          </p:cNvPr>
          <p:cNvSpPr/>
          <p:nvPr/>
        </p:nvSpPr>
        <p:spPr>
          <a:xfrm>
            <a:off x="960116" y="5491091"/>
            <a:ext cx="6929099" cy="10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138" name="TextBox 46">
            <a:extLst>
              <a:ext uri="{FF2B5EF4-FFF2-40B4-BE49-F238E27FC236}">
                <a16:creationId xmlns:a16="http://schemas.microsoft.com/office/drawing/2014/main" id="{61450A52-7C6D-9665-1472-109F16501B86}"/>
              </a:ext>
            </a:extLst>
          </p:cNvPr>
          <p:cNvSpPr txBox="1"/>
          <p:nvPr/>
        </p:nvSpPr>
        <p:spPr>
          <a:xfrm rot="16200000">
            <a:off x="217133" y="5721532"/>
            <a:ext cx="1080000" cy="61912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6350">
            <a:noFill/>
            <a:prstDash val="dash"/>
          </a:ln>
        </p:spPr>
        <p:txBody>
          <a:bodyPr wrap="square" lIns="0" tIns="0" rIns="0" bIns="0" rtlCol="0" anchor="ctr">
            <a:normAutofit/>
          </a:bodyPr>
          <a:lstStyle/>
          <a:p>
            <a:pPr algn="ctr"/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39" name="Rounded Rectangle 279">
            <a:extLst>
              <a:ext uri="{FF2B5EF4-FFF2-40B4-BE49-F238E27FC236}">
                <a16:creationId xmlns:a16="http://schemas.microsoft.com/office/drawing/2014/main" id="{8F88F713-E896-4D93-10F0-24C908BBABD6}"/>
              </a:ext>
            </a:extLst>
          </p:cNvPr>
          <p:cNvSpPr/>
          <p:nvPr/>
        </p:nvSpPr>
        <p:spPr>
          <a:xfrm>
            <a:off x="1176536" y="5620051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ounded Rectangle 266">
            <a:extLst>
              <a:ext uri="{FF2B5EF4-FFF2-40B4-BE49-F238E27FC236}">
                <a16:creationId xmlns:a16="http://schemas.microsoft.com/office/drawing/2014/main" id="{32375370-ECC2-52E4-7677-94A1EE1AD226}"/>
              </a:ext>
            </a:extLst>
          </p:cNvPr>
          <p:cNvSpPr/>
          <p:nvPr/>
        </p:nvSpPr>
        <p:spPr>
          <a:xfrm>
            <a:off x="5007486" y="5620051"/>
            <a:ext cx="2665308" cy="822081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Connector 126">
            <a:extLst>
              <a:ext uri="{FF2B5EF4-FFF2-40B4-BE49-F238E27FC236}">
                <a16:creationId xmlns:a16="http://schemas.microsoft.com/office/drawing/2014/main" id="{CBFF19D0-7E27-5F6A-2D07-0161E7F2FA5F}"/>
              </a:ext>
            </a:extLst>
          </p:cNvPr>
          <p:cNvCxnSpPr>
            <a:endCxn id="140" idx="1"/>
          </p:cNvCxnSpPr>
          <p:nvPr/>
        </p:nvCxnSpPr>
        <p:spPr>
          <a:xfrm>
            <a:off x="3841844" y="6026211"/>
            <a:ext cx="1165642" cy="4881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2" name="Group 180">
            <a:extLst>
              <a:ext uri="{FF2B5EF4-FFF2-40B4-BE49-F238E27FC236}">
                <a16:creationId xmlns:a16="http://schemas.microsoft.com/office/drawing/2014/main" id="{C6DA5278-34D7-DE96-37AE-BFDE21D6D194}"/>
              </a:ext>
            </a:extLst>
          </p:cNvPr>
          <p:cNvGrpSpPr/>
          <p:nvPr/>
        </p:nvGrpSpPr>
        <p:grpSpPr>
          <a:xfrm>
            <a:off x="8327264" y="5515747"/>
            <a:ext cx="3567002" cy="971952"/>
            <a:chOff x="8033653" y="2640833"/>
            <a:chExt cx="3567002" cy="971952"/>
          </a:xfrm>
        </p:grpSpPr>
        <p:sp>
          <p:nvSpPr>
            <p:cNvPr id="143" name="Rectangle 181">
              <a:extLst>
                <a:ext uri="{FF2B5EF4-FFF2-40B4-BE49-F238E27FC236}">
                  <a16:creationId xmlns:a16="http://schemas.microsoft.com/office/drawing/2014/main" id="{C640597D-057D-D7EB-5BCF-06D6F9FAD24F}"/>
                </a:ext>
              </a:extLst>
            </p:cNvPr>
            <p:cNvSpPr/>
            <p:nvPr/>
          </p:nvSpPr>
          <p:spPr>
            <a:xfrm>
              <a:off x="8033653" y="2874121"/>
              <a:ext cx="356700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DE" sz="1400" dirty="0"/>
                <a:t>Beschreibung hier.  </a:t>
              </a:r>
            </a:p>
            <a:p>
              <a:r>
                <a:rPr lang="de-DE" sz="1400" dirty="0"/>
                <a:t>Fügen Sie eine Beschreibung des Teams oder der Abteilung hinzu.</a:t>
              </a:r>
              <a:endParaRPr lang="en-US" sz="1400" dirty="0"/>
            </a:p>
          </p:txBody>
        </p:sp>
        <p:sp>
          <p:nvSpPr>
            <p:cNvPr id="144" name="Rectangle 182">
              <a:extLst>
                <a:ext uri="{FF2B5EF4-FFF2-40B4-BE49-F238E27FC236}">
                  <a16:creationId xmlns:a16="http://schemas.microsoft.com/office/drawing/2014/main" id="{5E5BFCC4-C36F-9DF3-41A9-6B8E0F05BE33}"/>
                </a:ext>
              </a:extLst>
            </p:cNvPr>
            <p:cNvSpPr/>
            <p:nvPr/>
          </p:nvSpPr>
          <p:spPr>
            <a:xfrm>
              <a:off x="8033653" y="2640833"/>
              <a:ext cx="3567002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TEAM</a:t>
              </a:r>
            </a:p>
          </p:txBody>
        </p:sp>
      </p:grpSp>
      <p:sp>
        <p:nvSpPr>
          <p:cNvPr id="145" name="Freeform 271">
            <a:extLst>
              <a:ext uri="{FF2B5EF4-FFF2-40B4-BE49-F238E27FC236}">
                <a16:creationId xmlns:a16="http://schemas.microsoft.com/office/drawing/2014/main" id="{CE43FDCD-C517-DEEC-F2D2-7FBF0623D8C4}"/>
              </a:ext>
            </a:extLst>
          </p:cNvPr>
          <p:cNvSpPr>
            <a:spLocks noEditPoints="1"/>
          </p:cNvSpPr>
          <p:nvPr/>
        </p:nvSpPr>
        <p:spPr bwMode="auto">
          <a:xfrm>
            <a:off x="7966307" y="5889159"/>
            <a:ext cx="283864" cy="283864"/>
          </a:xfrm>
          <a:custGeom>
            <a:avLst/>
            <a:gdLst>
              <a:gd name="T0" fmla="*/ 213 w 597"/>
              <a:gd name="T1" fmla="*/ 486 h 596"/>
              <a:gd name="T2" fmla="*/ 202 w 597"/>
              <a:gd name="T3" fmla="*/ 483 h 596"/>
              <a:gd name="T4" fmla="*/ 200 w 597"/>
              <a:gd name="T5" fmla="*/ 472 h 596"/>
              <a:gd name="T6" fmla="*/ 202 w 597"/>
              <a:gd name="T7" fmla="*/ 126 h 596"/>
              <a:gd name="T8" fmla="*/ 200 w 597"/>
              <a:gd name="T9" fmla="*/ 116 h 596"/>
              <a:gd name="T10" fmla="*/ 209 w 597"/>
              <a:gd name="T11" fmla="*/ 109 h 596"/>
              <a:gd name="T12" fmla="*/ 415 w 597"/>
              <a:gd name="T13" fmla="*/ 291 h 596"/>
              <a:gd name="T14" fmla="*/ 417 w 597"/>
              <a:gd name="T15" fmla="*/ 301 h 596"/>
              <a:gd name="T16" fmla="*/ 283 w 597"/>
              <a:gd name="T17" fmla="*/ 0 h 596"/>
              <a:gd name="T18" fmla="*/ 239 w 597"/>
              <a:gd name="T19" fmla="*/ 6 h 596"/>
              <a:gd name="T20" fmla="*/ 197 w 597"/>
              <a:gd name="T21" fmla="*/ 18 h 596"/>
              <a:gd name="T22" fmla="*/ 157 w 597"/>
              <a:gd name="T23" fmla="*/ 36 h 596"/>
              <a:gd name="T24" fmla="*/ 120 w 597"/>
              <a:gd name="T25" fmla="*/ 60 h 596"/>
              <a:gd name="T26" fmla="*/ 88 w 597"/>
              <a:gd name="T27" fmla="*/ 88 h 596"/>
              <a:gd name="T28" fmla="*/ 60 w 597"/>
              <a:gd name="T29" fmla="*/ 120 h 596"/>
              <a:gd name="T30" fmla="*/ 37 w 597"/>
              <a:gd name="T31" fmla="*/ 156 h 596"/>
              <a:gd name="T32" fmla="*/ 19 w 597"/>
              <a:gd name="T33" fmla="*/ 196 h 596"/>
              <a:gd name="T34" fmla="*/ 7 w 597"/>
              <a:gd name="T35" fmla="*/ 238 h 596"/>
              <a:gd name="T36" fmla="*/ 2 w 597"/>
              <a:gd name="T37" fmla="*/ 282 h 596"/>
              <a:gd name="T38" fmla="*/ 3 w 597"/>
              <a:gd name="T39" fmla="*/ 328 h 596"/>
              <a:gd name="T40" fmla="*/ 10 w 597"/>
              <a:gd name="T41" fmla="*/ 373 h 596"/>
              <a:gd name="T42" fmla="*/ 24 w 597"/>
              <a:gd name="T43" fmla="*/ 414 h 596"/>
              <a:gd name="T44" fmla="*/ 44 w 597"/>
              <a:gd name="T45" fmla="*/ 453 h 596"/>
              <a:gd name="T46" fmla="*/ 69 w 597"/>
              <a:gd name="T47" fmla="*/ 487 h 596"/>
              <a:gd name="T48" fmla="*/ 99 w 597"/>
              <a:gd name="T49" fmla="*/ 519 h 596"/>
              <a:gd name="T50" fmla="*/ 132 w 597"/>
              <a:gd name="T51" fmla="*/ 544 h 596"/>
              <a:gd name="T52" fmla="*/ 170 w 597"/>
              <a:gd name="T53" fmla="*/ 566 h 596"/>
              <a:gd name="T54" fmla="*/ 210 w 597"/>
              <a:gd name="T55" fmla="*/ 582 h 596"/>
              <a:gd name="T56" fmla="*/ 253 w 597"/>
              <a:gd name="T57" fmla="*/ 592 h 596"/>
              <a:gd name="T58" fmla="*/ 299 w 597"/>
              <a:gd name="T59" fmla="*/ 596 h 596"/>
              <a:gd name="T60" fmla="*/ 344 w 597"/>
              <a:gd name="T61" fmla="*/ 592 h 596"/>
              <a:gd name="T62" fmla="*/ 387 w 597"/>
              <a:gd name="T63" fmla="*/ 582 h 596"/>
              <a:gd name="T64" fmla="*/ 428 w 597"/>
              <a:gd name="T65" fmla="*/ 566 h 596"/>
              <a:gd name="T66" fmla="*/ 465 w 597"/>
              <a:gd name="T67" fmla="*/ 544 h 596"/>
              <a:gd name="T68" fmla="*/ 499 w 597"/>
              <a:gd name="T69" fmla="*/ 519 h 596"/>
              <a:gd name="T70" fmla="*/ 529 w 597"/>
              <a:gd name="T71" fmla="*/ 487 h 596"/>
              <a:gd name="T72" fmla="*/ 553 w 597"/>
              <a:gd name="T73" fmla="*/ 453 h 596"/>
              <a:gd name="T74" fmla="*/ 573 w 597"/>
              <a:gd name="T75" fmla="*/ 414 h 596"/>
              <a:gd name="T76" fmla="*/ 587 w 597"/>
              <a:gd name="T77" fmla="*/ 373 h 596"/>
              <a:gd name="T78" fmla="*/ 596 w 597"/>
              <a:gd name="T79" fmla="*/ 328 h 596"/>
              <a:gd name="T80" fmla="*/ 597 w 597"/>
              <a:gd name="T81" fmla="*/ 282 h 596"/>
              <a:gd name="T82" fmla="*/ 591 w 597"/>
              <a:gd name="T83" fmla="*/ 238 h 596"/>
              <a:gd name="T84" fmla="*/ 578 w 597"/>
              <a:gd name="T85" fmla="*/ 196 h 596"/>
              <a:gd name="T86" fmla="*/ 561 w 597"/>
              <a:gd name="T87" fmla="*/ 156 h 596"/>
              <a:gd name="T88" fmla="*/ 537 w 597"/>
              <a:gd name="T89" fmla="*/ 120 h 596"/>
              <a:gd name="T90" fmla="*/ 509 w 597"/>
              <a:gd name="T91" fmla="*/ 88 h 596"/>
              <a:gd name="T92" fmla="*/ 477 w 597"/>
              <a:gd name="T93" fmla="*/ 60 h 596"/>
              <a:gd name="T94" fmla="*/ 441 w 597"/>
              <a:gd name="T95" fmla="*/ 36 h 596"/>
              <a:gd name="T96" fmla="*/ 401 w 597"/>
              <a:gd name="T97" fmla="*/ 18 h 596"/>
              <a:gd name="T98" fmla="*/ 359 w 597"/>
              <a:gd name="T99" fmla="*/ 6 h 596"/>
              <a:gd name="T100" fmla="*/ 314 w 597"/>
              <a:gd name="T101" fmla="*/ 0 h 5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97" h="596">
                <a:moveTo>
                  <a:pt x="415" y="305"/>
                </a:moveTo>
                <a:lnTo>
                  <a:pt x="216" y="484"/>
                </a:lnTo>
                <a:lnTo>
                  <a:pt x="213" y="486"/>
                </a:lnTo>
                <a:lnTo>
                  <a:pt x="210" y="486"/>
                </a:lnTo>
                <a:lnTo>
                  <a:pt x="206" y="486"/>
                </a:lnTo>
                <a:lnTo>
                  <a:pt x="202" y="483"/>
                </a:lnTo>
                <a:lnTo>
                  <a:pt x="200" y="480"/>
                </a:lnTo>
                <a:lnTo>
                  <a:pt x="199" y="476"/>
                </a:lnTo>
                <a:lnTo>
                  <a:pt x="200" y="472"/>
                </a:lnTo>
                <a:lnTo>
                  <a:pt x="202" y="469"/>
                </a:lnTo>
                <a:lnTo>
                  <a:pt x="394" y="298"/>
                </a:lnTo>
                <a:lnTo>
                  <a:pt x="202" y="126"/>
                </a:lnTo>
                <a:lnTo>
                  <a:pt x="200" y="123"/>
                </a:lnTo>
                <a:lnTo>
                  <a:pt x="199" y="120"/>
                </a:lnTo>
                <a:lnTo>
                  <a:pt x="200" y="116"/>
                </a:lnTo>
                <a:lnTo>
                  <a:pt x="202" y="112"/>
                </a:lnTo>
                <a:lnTo>
                  <a:pt x="206" y="110"/>
                </a:lnTo>
                <a:lnTo>
                  <a:pt x="209" y="109"/>
                </a:lnTo>
                <a:lnTo>
                  <a:pt x="213" y="109"/>
                </a:lnTo>
                <a:lnTo>
                  <a:pt x="216" y="111"/>
                </a:lnTo>
                <a:lnTo>
                  <a:pt x="415" y="291"/>
                </a:lnTo>
                <a:lnTo>
                  <a:pt x="417" y="294"/>
                </a:lnTo>
                <a:lnTo>
                  <a:pt x="418" y="298"/>
                </a:lnTo>
                <a:lnTo>
                  <a:pt x="417" y="301"/>
                </a:lnTo>
                <a:lnTo>
                  <a:pt x="415" y="305"/>
                </a:lnTo>
                <a:close/>
                <a:moveTo>
                  <a:pt x="299" y="0"/>
                </a:moveTo>
                <a:lnTo>
                  <a:pt x="283" y="0"/>
                </a:lnTo>
                <a:lnTo>
                  <a:pt x="268" y="1"/>
                </a:lnTo>
                <a:lnTo>
                  <a:pt x="253" y="3"/>
                </a:lnTo>
                <a:lnTo>
                  <a:pt x="239" y="6"/>
                </a:lnTo>
                <a:lnTo>
                  <a:pt x="224" y="9"/>
                </a:lnTo>
                <a:lnTo>
                  <a:pt x="210" y="13"/>
                </a:lnTo>
                <a:lnTo>
                  <a:pt x="197" y="18"/>
                </a:lnTo>
                <a:lnTo>
                  <a:pt x="183" y="24"/>
                </a:lnTo>
                <a:lnTo>
                  <a:pt x="170" y="29"/>
                </a:lnTo>
                <a:lnTo>
                  <a:pt x="157" y="36"/>
                </a:lnTo>
                <a:lnTo>
                  <a:pt x="144" y="43"/>
                </a:lnTo>
                <a:lnTo>
                  <a:pt x="132" y="51"/>
                </a:lnTo>
                <a:lnTo>
                  <a:pt x="120" y="60"/>
                </a:lnTo>
                <a:lnTo>
                  <a:pt x="110" y="68"/>
                </a:lnTo>
                <a:lnTo>
                  <a:pt x="99" y="78"/>
                </a:lnTo>
                <a:lnTo>
                  <a:pt x="88" y="88"/>
                </a:lnTo>
                <a:lnTo>
                  <a:pt x="78" y="97"/>
                </a:lnTo>
                <a:lnTo>
                  <a:pt x="70" y="108"/>
                </a:lnTo>
                <a:lnTo>
                  <a:pt x="60" y="120"/>
                </a:lnTo>
                <a:lnTo>
                  <a:pt x="52" y="132"/>
                </a:lnTo>
                <a:lnTo>
                  <a:pt x="44" y="144"/>
                </a:lnTo>
                <a:lnTo>
                  <a:pt x="37" y="156"/>
                </a:lnTo>
                <a:lnTo>
                  <a:pt x="31" y="169"/>
                </a:lnTo>
                <a:lnTo>
                  <a:pt x="24" y="182"/>
                </a:lnTo>
                <a:lnTo>
                  <a:pt x="19" y="196"/>
                </a:lnTo>
                <a:lnTo>
                  <a:pt x="15" y="210"/>
                </a:lnTo>
                <a:lnTo>
                  <a:pt x="10" y="224"/>
                </a:lnTo>
                <a:lnTo>
                  <a:pt x="7" y="238"/>
                </a:lnTo>
                <a:lnTo>
                  <a:pt x="5" y="253"/>
                </a:lnTo>
                <a:lnTo>
                  <a:pt x="3" y="267"/>
                </a:lnTo>
                <a:lnTo>
                  <a:pt x="2" y="282"/>
                </a:lnTo>
                <a:lnTo>
                  <a:pt x="0" y="298"/>
                </a:lnTo>
                <a:lnTo>
                  <a:pt x="2" y="313"/>
                </a:lnTo>
                <a:lnTo>
                  <a:pt x="3" y="328"/>
                </a:lnTo>
                <a:lnTo>
                  <a:pt x="5" y="344"/>
                </a:lnTo>
                <a:lnTo>
                  <a:pt x="7" y="358"/>
                </a:lnTo>
                <a:lnTo>
                  <a:pt x="10" y="373"/>
                </a:lnTo>
                <a:lnTo>
                  <a:pt x="15" y="387"/>
                </a:lnTo>
                <a:lnTo>
                  <a:pt x="19" y="400"/>
                </a:lnTo>
                <a:lnTo>
                  <a:pt x="24" y="414"/>
                </a:lnTo>
                <a:lnTo>
                  <a:pt x="31" y="427"/>
                </a:lnTo>
                <a:lnTo>
                  <a:pt x="37" y="440"/>
                </a:lnTo>
                <a:lnTo>
                  <a:pt x="44" y="453"/>
                </a:lnTo>
                <a:lnTo>
                  <a:pt x="52" y="465"/>
                </a:lnTo>
                <a:lnTo>
                  <a:pt x="60" y="476"/>
                </a:lnTo>
                <a:lnTo>
                  <a:pt x="69" y="487"/>
                </a:lnTo>
                <a:lnTo>
                  <a:pt x="78" y="498"/>
                </a:lnTo>
                <a:lnTo>
                  <a:pt x="88" y="509"/>
                </a:lnTo>
                <a:lnTo>
                  <a:pt x="99" y="519"/>
                </a:lnTo>
                <a:lnTo>
                  <a:pt x="110" y="527"/>
                </a:lnTo>
                <a:lnTo>
                  <a:pt x="120" y="537"/>
                </a:lnTo>
                <a:lnTo>
                  <a:pt x="132" y="544"/>
                </a:lnTo>
                <a:lnTo>
                  <a:pt x="144" y="553"/>
                </a:lnTo>
                <a:lnTo>
                  <a:pt x="157" y="560"/>
                </a:lnTo>
                <a:lnTo>
                  <a:pt x="170" y="566"/>
                </a:lnTo>
                <a:lnTo>
                  <a:pt x="183" y="573"/>
                </a:lnTo>
                <a:lnTo>
                  <a:pt x="197" y="578"/>
                </a:lnTo>
                <a:lnTo>
                  <a:pt x="210" y="582"/>
                </a:lnTo>
                <a:lnTo>
                  <a:pt x="224" y="587"/>
                </a:lnTo>
                <a:lnTo>
                  <a:pt x="239" y="590"/>
                </a:lnTo>
                <a:lnTo>
                  <a:pt x="253" y="592"/>
                </a:lnTo>
                <a:lnTo>
                  <a:pt x="268" y="594"/>
                </a:lnTo>
                <a:lnTo>
                  <a:pt x="283" y="595"/>
                </a:lnTo>
                <a:lnTo>
                  <a:pt x="299" y="596"/>
                </a:lnTo>
                <a:lnTo>
                  <a:pt x="314" y="595"/>
                </a:lnTo>
                <a:lnTo>
                  <a:pt x="329" y="594"/>
                </a:lnTo>
                <a:lnTo>
                  <a:pt x="344" y="592"/>
                </a:lnTo>
                <a:lnTo>
                  <a:pt x="359" y="590"/>
                </a:lnTo>
                <a:lnTo>
                  <a:pt x="373" y="587"/>
                </a:lnTo>
                <a:lnTo>
                  <a:pt x="387" y="582"/>
                </a:lnTo>
                <a:lnTo>
                  <a:pt x="401" y="578"/>
                </a:lnTo>
                <a:lnTo>
                  <a:pt x="415" y="573"/>
                </a:lnTo>
                <a:lnTo>
                  <a:pt x="428" y="566"/>
                </a:lnTo>
                <a:lnTo>
                  <a:pt x="441" y="560"/>
                </a:lnTo>
                <a:lnTo>
                  <a:pt x="453" y="553"/>
                </a:lnTo>
                <a:lnTo>
                  <a:pt x="465" y="544"/>
                </a:lnTo>
                <a:lnTo>
                  <a:pt x="477" y="537"/>
                </a:lnTo>
                <a:lnTo>
                  <a:pt x="489" y="527"/>
                </a:lnTo>
                <a:lnTo>
                  <a:pt x="499" y="519"/>
                </a:lnTo>
                <a:lnTo>
                  <a:pt x="509" y="509"/>
                </a:lnTo>
                <a:lnTo>
                  <a:pt x="519" y="498"/>
                </a:lnTo>
                <a:lnTo>
                  <a:pt x="529" y="487"/>
                </a:lnTo>
                <a:lnTo>
                  <a:pt x="537" y="476"/>
                </a:lnTo>
                <a:lnTo>
                  <a:pt x="546" y="465"/>
                </a:lnTo>
                <a:lnTo>
                  <a:pt x="553" y="453"/>
                </a:lnTo>
                <a:lnTo>
                  <a:pt x="561" y="440"/>
                </a:lnTo>
                <a:lnTo>
                  <a:pt x="567" y="427"/>
                </a:lnTo>
                <a:lnTo>
                  <a:pt x="573" y="414"/>
                </a:lnTo>
                <a:lnTo>
                  <a:pt x="578" y="400"/>
                </a:lnTo>
                <a:lnTo>
                  <a:pt x="584" y="387"/>
                </a:lnTo>
                <a:lnTo>
                  <a:pt x="587" y="373"/>
                </a:lnTo>
                <a:lnTo>
                  <a:pt x="591" y="358"/>
                </a:lnTo>
                <a:lnTo>
                  <a:pt x="593" y="344"/>
                </a:lnTo>
                <a:lnTo>
                  <a:pt x="596" y="328"/>
                </a:lnTo>
                <a:lnTo>
                  <a:pt x="597" y="313"/>
                </a:lnTo>
                <a:lnTo>
                  <a:pt x="597" y="298"/>
                </a:lnTo>
                <a:lnTo>
                  <a:pt x="597" y="282"/>
                </a:lnTo>
                <a:lnTo>
                  <a:pt x="596" y="267"/>
                </a:lnTo>
                <a:lnTo>
                  <a:pt x="593" y="253"/>
                </a:lnTo>
                <a:lnTo>
                  <a:pt x="591" y="238"/>
                </a:lnTo>
                <a:lnTo>
                  <a:pt x="587" y="224"/>
                </a:lnTo>
                <a:lnTo>
                  <a:pt x="584" y="210"/>
                </a:lnTo>
                <a:lnTo>
                  <a:pt x="578" y="196"/>
                </a:lnTo>
                <a:lnTo>
                  <a:pt x="573" y="182"/>
                </a:lnTo>
                <a:lnTo>
                  <a:pt x="567" y="169"/>
                </a:lnTo>
                <a:lnTo>
                  <a:pt x="561" y="156"/>
                </a:lnTo>
                <a:lnTo>
                  <a:pt x="553" y="144"/>
                </a:lnTo>
                <a:lnTo>
                  <a:pt x="546" y="132"/>
                </a:lnTo>
                <a:lnTo>
                  <a:pt x="537" y="120"/>
                </a:lnTo>
                <a:lnTo>
                  <a:pt x="529" y="108"/>
                </a:lnTo>
                <a:lnTo>
                  <a:pt x="519" y="97"/>
                </a:lnTo>
                <a:lnTo>
                  <a:pt x="509" y="88"/>
                </a:lnTo>
                <a:lnTo>
                  <a:pt x="499" y="78"/>
                </a:lnTo>
                <a:lnTo>
                  <a:pt x="489" y="68"/>
                </a:lnTo>
                <a:lnTo>
                  <a:pt x="477" y="60"/>
                </a:lnTo>
                <a:lnTo>
                  <a:pt x="465" y="51"/>
                </a:lnTo>
                <a:lnTo>
                  <a:pt x="453" y="43"/>
                </a:lnTo>
                <a:lnTo>
                  <a:pt x="441" y="36"/>
                </a:lnTo>
                <a:lnTo>
                  <a:pt x="428" y="29"/>
                </a:lnTo>
                <a:lnTo>
                  <a:pt x="415" y="24"/>
                </a:lnTo>
                <a:lnTo>
                  <a:pt x="401" y="18"/>
                </a:lnTo>
                <a:lnTo>
                  <a:pt x="387" y="13"/>
                </a:lnTo>
                <a:lnTo>
                  <a:pt x="373" y="9"/>
                </a:lnTo>
                <a:lnTo>
                  <a:pt x="359" y="6"/>
                </a:lnTo>
                <a:lnTo>
                  <a:pt x="344" y="3"/>
                </a:lnTo>
                <a:lnTo>
                  <a:pt x="329" y="1"/>
                </a:lnTo>
                <a:lnTo>
                  <a:pt x="314" y="0"/>
                </a:lnTo>
                <a:lnTo>
                  <a:pt x="299" y="0"/>
                </a:lnTo>
                <a:close/>
              </a:path>
            </a:pathLst>
          </a:custGeom>
          <a:solidFill>
            <a:srgbClr val="6261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54" name="Group 166">
            <a:extLst>
              <a:ext uri="{FF2B5EF4-FFF2-40B4-BE49-F238E27FC236}">
                <a16:creationId xmlns:a16="http://schemas.microsoft.com/office/drawing/2014/main" id="{64A91F3F-DF49-21BA-2AE8-D6B8391B4624}"/>
              </a:ext>
            </a:extLst>
          </p:cNvPr>
          <p:cNvGrpSpPr/>
          <p:nvPr/>
        </p:nvGrpSpPr>
        <p:grpSpPr>
          <a:xfrm>
            <a:off x="642039" y="5905095"/>
            <a:ext cx="287338" cy="249238"/>
            <a:chOff x="2598738" y="2530475"/>
            <a:chExt cx="287338" cy="249238"/>
          </a:xfrm>
          <a:solidFill>
            <a:schemeClr val="bg1"/>
          </a:solidFill>
        </p:grpSpPr>
        <p:sp>
          <p:nvSpPr>
            <p:cNvPr id="155" name="Freeform 527">
              <a:extLst>
                <a:ext uri="{FF2B5EF4-FFF2-40B4-BE49-F238E27FC236}">
                  <a16:creationId xmlns:a16="http://schemas.microsoft.com/office/drawing/2014/main" id="{0F22BCF3-82E9-2E4B-7AAD-0AEB8EB0F7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5888" y="2625725"/>
              <a:ext cx="123825" cy="134938"/>
            </a:xfrm>
            <a:custGeom>
              <a:avLst/>
              <a:gdLst>
                <a:gd name="T0" fmla="*/ 187 w 391"/>
                <a:gd name="T1" fmla="*/ 0 h 421"/>
                <a:gd name="T2" fmla="*/ 172 w 391"/>
                <a:gd name="T3" fmla="*/ 19 h 421"/>
                <a:gd name="T4" fmla="*/ 155 w 391"/>
                <a:gd name="T5" fmla="*/ 36 h 421"/>
                <a:gd name="T6" fmla="*/ 135 w 391"/>
                <a:gd name="T7" fmla="*/ 52 h 421"/>
                <a:gd name="T8" fmla="*/ 113 w 391"/>
                <a:gd name="T9" fmla="*/ 65 h 421"/>
                <a:gd name="T10" fmla="*/ 91 w 391"/>
                <a:gd name="T11" fmla="*/ 76 h 421"/>
                <a:gd name="T12" fmla="*/ 67 w 391"/>
                <a:gd name="T13" fmla="*/ 83 h 421"/>
                <a:gd name="T14" fmla="*/ 41 w 391"/>
                <a:gd name="T15" fmla="*/ 89 h 421"/>
                <a:gd name="T16" fmla="*/ 15 w 391"/>
                <a:gd name="T17" fmla="*/ 90 h 421"/>
                <a:gd name="T18" fmla="*/ 0 w 391"/>
                <a:gd name="T19" fmla="*/ 89 h 421"/>
                <a:gd name="T20" fmla="*/ 1 w 391"/>
                <a:gd name="T21" fmla="*/ 410 h 421"/>
                <a:gd name="T22" fmla="*/ 3 w 391"/>
                <a:gd name="T23" fmla="*/ 415 h 421"/>
                <a:gd name="T24" fmla="*/ 6 w 391"/>
                <a:gd name="T25" fmla="*/ 418 h 421"/>
                <a:gd name="T26" fmla="*/ 11 w 391"/>
                <a:gd name="T27" fmla="*/ 421 h 421"/>
                <a:gd name="T28" fmla="*/ 77 w 391"/>
                <a:gd name="T29" fmla="*/ 421 h 421"/>
                <a:gd name="T30" fmla="*/ 75 w 391"/>
                <a:gd name="T31" fmla="*/ 406 h 421"/>
                <a:gd name="T32" fmla="*/ 77 w 391"/>
                <a:gd name="T33" fmla="*/ 385 h 421"/>
                <a:gd name="T34" fmla="*/ 83 w 391"/>
                <a:gd name="T35" fmla="*/ 366 h 421"/>
                <a:gd name="T36" fmla="*/ 93 w 391"/>
                <a:gd name="T37" fmla="*/ 347 h 421"/>
                <a:gd name="T38" fmla="*/ 106 w 391"/>
                <a:gd name="T39" fmla="*/ 331 h 421"/>
                <a:gd name="T40" fmla="*/ 122 w 391"/>
                <a:gd name="T41" fmla="*/ 318 h 421"/>
                <a:gd name="T42" fmla="*/ 139 w 391"/>
                <a:gd name="T43" fmla="*/ 309 h 421"/>
                <a:gd name="T44" fmla="*/ 159 w 391"/>
                <a:gd name="T45" fmla="*/ 303 h 421"/>
                <a:gd name="T46" fmla="*/ 181 w 391"/>
                <a:gd name="T47" fmla="*/ 301 h 421"/>
                <a:gd name="T48" fmla="*/ 201 w 391"/>
                <a:gd name="T49" fmla="*/ 303 h 421"/>
                <a:gd name="T50" fmla="*/ 222 w 391"/>
                <a:gd name="T51" fmla="*/ 309 h 421"/>
                <a:gd name="T52" fmla="*/ 240 w 391"/>
                <a:gd name="T53" fmla="*/ 318 h 421"/>
                <a:gd name="T54" fmla="*/ 255 w 391"/>
                <a:gd name="T55" fmla="*/ 331 h 421"/>
                <a:gd name="T56" fmla="*/ 268 w 391"/>
                <a:gd name="T57" fmla="*/ 347 h 421"/>
                <a:gd name="T58" fmla="*/ 277 w 391"/>
                <a:gd name="T59" fmla="*/ 366 h 421"/>
                <a:gd name="T60" fmla="*/ 284 w 391"/>
                <a:gd name="T61" fmla="*/ 385 h 421"/>
                <a:gd name="T62" fmla="*/ 286 w 391"/>
                <a:gd name="T63" fmla="*/ 406 h 421"/>
                <a:gd name="T64" fmla="*/ 285 w 391"/>
                <a:gd name="T65" fmla="*/ 421 h 421"/>
                <a:gd name="T66" fmla="*/ 379 w 391"/>
                <a:gd name="T67" fmla="*/ 420 h 421"/>
                <a:gd name="T68" fmla="*/ 385 w 391"/>
                <a:gd name="T69" fmla="*/ 418 h 421"/>
                <a:gd name="T70" fmla="*/ 389 w 391"/>
                <a:gd name="T71" fmla="*/ 415 h 421"/>
                <a:gd name="T72" fmla="*/ 391 w 391"/>
                <a:gd name="T73" fmla="*/ 410 h 421"/>
                <a:gd name="T74" fmla="*/ 391 w 391"/>
                <a:gd name="T75" fmla="*/ 15 h 421"/>
                <a:gd name="T76" fmla="*/ 390 w 391"/>
                <a:gd name="T77" fmla="*/ 8 h 421"/>
                <a:gd name="T78" fmla="*/ 387 w 391"/>
                <a:gd name="T79" fmla="*/ 4 h 421"/>
                <a:gd name="T80" fmla="*/ 382 w 391"/>
                <a:gd name="T81" fmla="*/ 1 h 421"/>
                <a:gd name="T82" fmla="*/ 376 w 391"/>
                <a:gd name="T83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91" h="421">
                  <a:moveTo>
                    <a:pt x="376" y="0"/>
                  </a:moveTo>
                  <a:lnTo>
                    <a:pt x="187" y="0"/>
                  </a:lnTo>
                  <a:lnTo>
                    <a:pt x="180" y="9"/>
                  </a:lnTo>
                  <a:lnTo>
                    <a:pt x="172" y="19"/>
                  </a:lnTo>
                  <a:lnTo>
                    <a:pt x="164" y="28"/>
                  </a:lnTo>
                  <a:lnTo>
                    <a:pt x="155" y="36"/>
                  </a:lnTo>
                  <a:lnTo>
                    <a:pt x="145" y="45"/>
                  </a:lnTo>
                  <a:lnTo>
                    <a:pt x="135" y="52"/>
                  </a:lnTo>
                  <a:lnTo>
                    <a:pt x="125" y="59"/>
                  </a:lnTo>
                  <a:lnTo>
                    <a:pt x="113" y="65"/>
                  </a:lnTo>
                  <a:lnTo>
                    <a:pt x="103" y="71"/>
                  </a:lnTo>
                  <a:lnTo>
                    <a:pt x="91" y="76"/>
                  </a:lnTo>
                  <a:lnTo>
                    <a:pt x="79" y="80"/>
                  </a:lnTo>
                  <a:lnTo>
                    <a:pt x="67" y="83"/>
                  </a:lnTo>
                  <a:lnTo>
                    <a:pt x="54" y="87"/>
                  </a:lnTo>
                  <a:lnTo>
                    <a:pt x="41" y="89"/>
                  </a:lnTo>
                  <a:lnTo>
                    <a:pt x="29" y="90"/>
                  </a:lnTo>
                  <a:lnTo>
                    <a:pt x="15" y="90"/>
                  </a:lnTo>
                  <a:lnTo>
                    <a:pt x="7" y="90"/>
                  </a:lnTo>
                  <a:lnTo>
                    <a:pt x="0" y="89"/>
                  </a:lnTo>
                  <a:lnTo>
                    <a:pt x="0" y="406"/>
                  </a:lnTo>
                  <a:lnTo>
                    <a:pt x="1" y="410"/>
                  </a:lnTo>
                  <a:lnTo>
                    <a:pt x="1" y="412"/>
                  </a:lnTo>
                  <a:lnTo>
                    <a:pt x="3" y="415"/>
                  </a:lnTo>
                  <a:lnTo>
                    <a:pt x="4" y="417"/>
                  </a:lnTo>
                  <a:lnTo>
                    <a:pt x="6" y="418"/>
                  </a:lnTo>
                  <a:lnTo>
                    <a:pt x="9" y="420"/>
                  </a:lnTo>
                  <a:lnTo>
                    <a:pt x="11" y="421"/>
                  </a:lnTo>
                  <a:lnTo>
                    <a:pt x="15" y="421"/>
                  </a:lnTo>
                  <a:lnTo>
                    <a:pt x="77" y="421"/>
                  </a:lnTo>
                  <a:lnTo>
                    <a:pt x="76" y="414"/>
                  </a:lnTo>
                  <a:lnTo>
                    <a:pt x="75" y="406"/>
                  </a:lnTo>
                  <a:lnTo>
                    <a:pt x="76" y="396"/>
                  </a:lnTo>
                  <a:lnTo>
                    <a:pt x="77" y="385"/>
                  </a:lnTo>
                  <a:lnTo>
                    <a:pt x="80" y="375"/>
                  </a:lnTo>
                  <a:lnTo>
                    <a:pt x="83" y="366"/>
                  </a:lnTo>
                  <a:lnTo>
                    <a:pt x="88" y="356"/>
                  </a:lnTo>
                  <a:lnTo>
                    <a:pt x="93" y="347"/>
                  </a:lnTo>
                  <a:lnTo>
                    <a:pt x="99" y="339"/>
                  </a:lnTo>
                  <a:lnTo>
                    <a:pt x="106" y="331"/>
                  </a:lnTo>
                  <a:lnTo>
                    <a:pt x="113" y="325"/>
                  </a:lnTo>
                  <a:lnTo>
                    <a:pt x="122" y="318"/>
                  </a:lnTo>
                  <a:lnTo>
                    <a:pt x="130" y="313"/>
                  </a:lnTo>
                  <a:lnTo>
                    <a:pt x="139" y="309"/>
                  </a:lnTo>
                  <a:lnTo>
                    <a:pt x="150" y="305"/>
                  </a:lnTo>
                  <a:lnTo>
                    <a:pt x="159" y="303"/>
                  </a:lnTo>
                  <a:lnTo>
                    <a:pt x="170" y="301"/>
                  </a:lnTo>
                  <a:lnTo>
                    <a:pt x="181" y="301"/>
                  </a:lnTo>
                  <a:lnTo>
                    <a:pt x="192" y="301"/>
                  </a:lnTo>
                  <a:lnTo>
                    <a:pt x="201" y="303"/>
                  </a:lnTo>
                  <a:lnTo>
                    <a:pt x="212" y="305"/>
                  </a:lnTo>
                  <a:lnTo>
                    <a:pt x="222" y="309"/>
                  </a:lnTo>
                  <a:lnTo>
                    <a:pt x="230" y="313"/>
                  </a:lnTo>
                  <a:lnTo>
                    <a:pt x="240" y="318"/>
                  </a:lnTo>
                  <a:lnTo>
                    <a:pt x="247" y="325"/>
                  </a:lnTo>
                  <a:lnTo>
                    <a:pt x="255" y="331"/>
                  </a:lnTo>
                  <a:lnTo>
                    <a:pt x="261" y="339"/>
                  </a:lnTo>
                  <a:lnTo>
                    <a:pt x="268" y="347"/>
                  </a:lnTo>
                  <a:lnTo>
                    <a:pt x="273" y="356"/>
                  </a:lnTo>
                  <a:lnTo>
                    <a:pt x="277" y="366"/>
                  </a:lnTo>
                  <a:lnTo>
                    <a:pt x="282" y="375"/>
                  </a:lnTo>
                  <a:lnTo>
                    <a:pt x="284" y="385"/>
                  </a:lnTo>
                  <a:lnTo>
                    <a:pt x="285" y="396"/>
                  </a:lnTo>
                  <a:lnTo>
                    <a:pt x="286" y="406"/>
                  </a:lnTo>
                  <a:lnTo>
                    <a:pt x="286" y="414"/>
                  </a:lnTo>
                  <a:lnTo>
                    <a:pt x="285" y="421"/>
                  </a:lnTo>
                  <a:lnTo>
                    <a:pt x="376" y="421"/>
                  </a:lnTo>
                  <a:lnTo>
                    <a:pt x="379" y="420"/>
                  </a:lnTo>
                  <a:lnTo>
                    <a:pt x="382" y="420"/>
                  </a:lnTo>
                  <a:lnTo>
                    <a:pt x="385" y="418"/>
                  </a:lnTo>
                  <a:lnTo>
                    <a:pt x="387" y="417"/>
                  </a:lnTo>
                  <a:lnTo>
                    <a:pt x="389" y="415"/>
                  </a:lnTo>
                  <a:lnTo>
                    <a:pt x="390" y="412"/>
                  </a:lnTo>
                  <a:lnTo>
                    <a:pt x="391" y="410"/>
                  </a:lnTo>
                  <a:lnTo>
                    <a:pt x="391" y="406"/>
                  </a:lnTo>
                  <a:lnTo>
                    <a:pt x="391" y="15"/>
                  </a:lnTo>
                  <a:lnTo>
                    <a:pt x="391" y="12"/>
                  </a:lnTo>
                  <a:lnTo>
                    <a:pt x="390" y="8"/>
                  </a:lnTo>
                  <a:lnTo>
                    <a:pt x="389" y="6"/>
                  </a:lnTo>
                  <a:lnTo>
                    <a:pt x="387" y="4"/>
                  </a:lnTo>
                  <a:lnTo>
                    <a:pt x="385" y="2"/>
                  </a:lnTo>
                  <a:lnTo>
                    <a:pt x="382" y="1"/>
                  </a:lnTo>
                  <a:lnTo>
                    <a:pt x="379" y="0"/>
                  </a:lnTo>
                  <a:lnTo>
                    <a:pt x="376" y="0"/>
                  </a:lnTo>
                  <a:lnTo>
                    <a:pt x="3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528">
              <a:extLst>
                <a:ext uri="{FF2B5EF4-FFF2-40B4-BE49-F238E27FC236}">
                  <a16:creationId xmlns:a16="http://schemas.microsoft.com/office/drawing/2014/main" id="{E08C1538-9B09-3321-D9FB-82CC2603D4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8738" y="2692400"/>
              <a:ext cx="47625" cy="9525"/>
            </a:xfrm>
            <a:custGeom>
              <a:avLst/>
              <a:gdLst>
                <a:gd name="T0" fmla="*/ 136 w 151"/>
                <a:gd name="T1" fmla="*/ 0 h 30"/>
                <a:gd name="T2" fmla="*/ 15 w 151"/>
                <a:gd name="T3" fmla="*/ 0 h 30"/>
                <a:gd name="T4" fmla="*/ 12 w 151"/>
                <a:gd name="T5" fmla="*/ 1 h 30"/>
                <a:gd name="T6" fmla="*/ 9 w 151"/>
                <a:gd name="T7" fmla="*/ 1 h 30"/>
                <a:gd name="T8" fmla="*/ 7 w 151"/>
                <a:gd name="T9" fmla="*/ 3 h 30"/>
                <a:gd name="T10" fmla="*/ 5 w 151"/>
                <a:gd name="T11" fmla="*/ 4 h 30"/>
                <a:gd name="T12" fmla="*/ 3 w 151"/>
                <a:gd name="T13" fmla="*/ 6 h 30"/>
                <a:gd name="T14" fmla="*/ 2 w 151"/>
                <a:gd name="T15" fmla="*/ 10 h 30"/>
                <a:gd name="T16" fmla="*/ 0 w 151"/>
                <a:gd name="T17" fmla="*/ 13 h 30"/>
                <a:gd name="T18" fmla="*/ 0 w 151"/>
                <a:gd name="T19" fmla="*/ 15 h 30"/>
                <a:gd name="T20" fmla="*/ 0 w 151"/>
                <a:gd name="T21" fmla="*/ 18 h 30"/>
                <a:gd name="T22" fmla="*/ 2 w 151"/>
                <a:gd name="T23" fmla="*/ 21 h 30"/>
                <a:gd name="T24" fmla="*/ 3 w 151"/>
                <a:gd name="T25" fmla="*/ 24 h 30"/>
                <a:gd name="T26" fmla="*/ 5 w 151"/>
                <a:gd name="T27" fmla="*/ 26 h 30"/>
                <a:gd name="T28" fmla="*/ 7 w 151"/>
                <a:gd name="T29" fmla="*/ 28 h 30"/>
                <a:gd name="T30" fmla="*/ 9 w 151"/>
                <a:gd name="T31" fmla="*/ 29 h 30"/>
                <a:gd name="T32" fmla="*/ 12 w 151"/>
                <a:gd name="T33" fmla="*/ 30 h 30"/>
                <a:gd name="T34" fmla="*/ 15 w 151"/>
                <a:gd name="T35" fmla="*/ 30 h 30"/>
                <a:gd name="T36" fmla="*/ 136 w 151"/>
                <a:gd name="T37" fmla="*/ 30 h 30"/>
                <a:gd name="T38" fmla="*/ 139 w 151"/>
                <a:gd name="T39" fmla="*/ 30 h 30"/>
                <a:gd name="T40" fmla="*/ 142 w 151"/>
                <a:gd name="T41" fmla="*/ 29 h 30"/>
                <a:gd name="T42" fmla="*/ 144 w 151"/>
                <a:gd name="T43" fmla="*/ 28 h 30"/>
                <a:gd name="T44" fmla="*/ 146 w 151"/>
                <a:gd name="T45" fmla="*/ 26 h 30"/>
                <a:gd name="T46" fmla="*/ 148 w 151"/>
                <a:gd name="T47" fmla="*/ 24 h 30"/>
                <a:gd name="T48" fmla="*/ 150 w 151"/>
                <a:gd name="T49" fmla="*/ 21 h 30"/>
                <a:gd name="T50" fmla="*/ 151 w 151"/>
                <a:gd name="T51" fmla="*/ 18 h 30"/>
                <a:gd name="T52" fmla="*/ 151 w 151"/>
                <a:gd name="T53" fmla="*/ 15 h 30"/>
                <a:gd name="T54" fmla="*/ 151 w 151"/>
                <a:gd name="T55" fmla="*/ 13 h 30"/>
                <a:gd name="T56" fmla="*/ 150 w 151"/>
                <a:gd name="T57" fmla="*/ 10 h 30"/>
                <a:gd name="T58" fmla="*/ 148 w 151"/>
                <a:gd name="T59" fmla="*/ 8 h 30"/>
                <a:gd name="T60" fmla="*/ 146 w 151"/>
                <a:gd name="T61" fmla="*/ 4 h 30"/>
                <a:gd name="T62" fmla="*/ 144 w 151"/>
                <a:gd name="T63" fmla="*/ 3 h 30"/>
                <a:gd name="T64" fmla="*/ 142 w 151"/>
                <a:gd name="T65" fmla="*/ 1 h 30"/>
                <a:gd name="T66" fmla="*/ 139 w 151"/>
                <a:gd name="T67" fmla="*/ 1 h 30"/>
                <a:gd name="T68" fmla="*/ 136 w 151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" h="30">
                  <a:moveTo>
                    <a:pt x="136" y="0"/>
                  </a:moveTo>
                  <a:lnTo>
                    <a:pt x="15" y="0"/>
                  </a:lnTo>
                  <a:lnTo>
                    <a:pt x="12" y="1"/>
                  </a:lnTo>
                  <a:lnTo>
                    <a:pt x="9" y="1"/>
                  </a:lnTo>
                  <a:lnTo>
                    <a:pt x="7" y="3"/>
                  </a:lnTo>
                  <a:lnTo>
                    <a:pt x="5" y="4"/>
                  </a:lnTo>
                  <a:lnTo>
                    <a:pt x="3" y="6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1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9" y="29"/>
                  </a:lnTo>
                  <a:lnTo>
                    <a:pt x="12" y="30"/>
                  </a:lnTo>
                  <a:lnTo>
                    <a:pt x="15" y="30"/>
                  </a:lnTo>
                  <a:lnTo>
                    <a:pt x="136" y="30"/>
                  </a:lnTo>
                  <a:lnTo>
                    <a:pt x="139" y="30"/>
                  </a:lnTo>
                  <a:lnTo>
                    <a:pt x="142" y="29"/>
                  </a:lnTo>
                  <a:lnTo>
                    <a:pt x="144" y="28"/>
                  </a:lnTo>
                  <a:lnTo>
                    <a:pt x="146" y="26"/>
                  </a:lnTo>
                  <a:lnTo>
                    <a:pt x="148" y="24"/>
                  </a:lnTo>
                  <a:lnTo>
                    <a:pt x="150" y="21"/>
                  </a:lnTo>
                  <a:lnTo>
                    <a:pt x="151" y="18"/>
                  </a:lnTo>
                  <a:lnTo>
                    <a:pt x="151" y="15"/>
                  </a:lnTo>
                  <a:lnTo>
                    <a:pt x="151" y="13"/>
                  </a:lnTo>
                  <a:lnTo>
                    <a:pt x="150" y="10"/>
                  </a:lnTo>
                  <a:lnTo>
                    <a:pt x="148" y="8"/>
                  </a:lnTo>
                  <a:lnTo>
                    <a:pt x="146" y="4"/>
                  </a:lnTo>
                  <a:lnTo>
                    <a:pt x="144" y="3"/>
                  </a:lnTo>
                  <a:lnTo>
                    <a:pt x="142" y="1"/>
                  </a:lnTo>
                  <a:lnTo>
                    <a:pt x="139" y="1"/>
                  </a:lnTo>
                  <a:lnTo>
                    <a:pt x="13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529">
              <a:extLst>
                <a:ext uri="{FF2B5EF4-FFF2-40B4-BE49-F238E27FC236}">
                  <a16:creationId xmlns:a16="http://schemas.microsoft.com/office/drawing/2014/main" id="{9C8CE735-F698-20E3-6596-DEFA7D7FE8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7788" y="2711450"/>
              <a:ext cx="28575" cy="11113"/>
            </a:xfrm>
            <a:custGeom>
              <a:avLst/>
              <a:gdLst>
                <a:gd name="T0" fmla="*/ 76 w 91"/>
                <a:gd name="T1" fmla="*/ 0 h 31"/>
                <a:gd name="T2" fmla="*/ 16 w 91"/>
                <a:gd name="T3" fmla="*/ 0 h 31"/>
                <a:gd name="T4" fmla="*/ 12 w 91"/>
                <a:gd name="T5" fmla="*/ 1 h 31"/>
                <a:gd name="T6" fmla="*/ 10 w 91"/>
                <a:gd name="T7" fmla="*/ 1 h 31"/>
                <a:gd name="T8" fmla="*/ 7 w 91"/>
                <a:gd name="T9" fmla="*/ 3 h 31"/>
                <a:gd name="T10" fmla="*/ 5 w 91"/>
                <a:gd name="T11" fmla="*/ 5 h 31"/>
                <a:gd name="T12" fmla="*/ 3 w 91"/>
                <a:gd name="T13" fmla="*/ 8 h 31"/>
                <a:gd name="T14" fmla="*/ 2 w 91"/>
                <a:gd name="T15" fmla="*/ 10 h 31"/>
                <a:gd name="T16" fmla="*/ 0 w 91"/>
                <a:gd name="T17" fmla="*/ 13 h 31"/>
                <a:gd name="T18" fmla="*/ 0 w 91"/>
                <a:gd name="T19" fmla="*/ 15 h 31"/>
                <a:gd name="T20" fmla="*/ 0 w 91"/>
                <a:gd name="T21" fmla="*/ 18 h 31"/>
                <a:gd name="T22" fmla="*/ 2 w 91"/>
                <a:gd name="T23" fmla="*/ 22 h 31"/>
                <a:gd name="T24" fmla="*/ 3 w 91"/>
                <a:gd name="T25" fmla="*/ 24 h 31"/>
                <a:gd name="T26" fmla="*/ 5 w 91"/>
                <a:gd name="T27" fmla="*/ 26 h 31"/>
                <a:gd name="T28" fmla="*/ 7 w 91"/>
                <a:gd name="T29" fmla="*/ 28 h 31"/>
                <a:gd name="T30" fmla="*/ 10 w 91"/>
                <a:gd name="T31" fmla="*/ 29 h 31"/>
                <a:gd name="T32" fmla="*/ 12 w 91"/>
                <a:gd name="T33" fmla="*/ 30 h 31"/>
                <a:gd name="T34" fmla="*/ 16 w 91"/>
                <a:gd name="T35" fmla="*/ 31 h 31"/>
                <a:gd name="T36" fmla="*/ 76 w 91"/>
                <a:gd name="T37" fmla="*/ 31 h 31"/>
                <a:gd name="T38" fmla="*/ 79 w 91"/>
                <a:gd name="T39" fmla="*/ 30 h 31"/>
                <a:gd name="T40" fmla="*/ 82 w 91"/>
                <a:gd name="T41" fmla="*/ 29 h 31"/>
                <a:gd name="T42" fmla="*/ 84 w 91"/>
                <a:gd name="T43" fmla="*/ 28 h 31"/>
                <a:gd name="T44" fmla="*/ 86 w 91"/>
                <a:gd name="T45" fmla="*/ 26 h 31"/>
                <a:gd name="T46" fmla="*/ 88 w 91"/>
                <a:gd name="T47" fmla="*/ 24 h 31"/>
                <a:gd name="T48" fmla="*/ 90 w 91"/>
                <a:gd name="T49" fmla="*/ 22 h 31"/>
                <a:gd name="T50" fmla="*/ 91 w 91"/>
                <a:gd name="T51" fmla="*/ 18 h 31"/>
                <a:gd name="T52" fmla="*/ 91 w 91"/>
                <a:gd name="T53" fmla="*/ 15 h 31"/>
                <a:gd name="T54" fmla="*/ 91 w 91"/>
                <a:gd name="T55" fmla="*/ 13 h 31"/>
                <a:gd name="T56" fmla="*/ 90 w 91"/>
                <a:gd name="T57" fmla="*/ 10 h 31"/>
                <a:gd name="T58" fmla="*/ 88 w 91"/>
                <a:gd name="T59" fmla="*/ 8 h 31"/>
                <a:gd name="T60" fmla="*/ 86 w 91"/>
                <a:gd name="T61" fmla="*/ 5 h 31"/>
                <a:gd name="T62" fmla="*/ 84 w 91"/>
                <a:gd name="T63" fmla="*/ 3 h 31"/>
                <a:gd name="T64" fmla="*/ 82 w 91"/>
                <a:gd name="T65" fmla="*/ 2 h 31"/>
                <a:gd name="T66" fmla="*/ 79 w 91"/>
                <a:gd name="T67" fmla="*/ 1 h 31"/>
                <a:gd name="T68" fmla="*/ 76 w 91"/>
                <a:gd name="T69" fmla="*/ 0 h 31"/>
                <a:gd name="T70" fmla="*/ 76 w 91"/>
                <a:gd name="T71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91" h="31">
                  <a:moveTo>
                    <a:pt x="76" y="0"/>
                  </a:moveTo>
                  <a:lnTo>
                    <a:pt x="16" y="0"/>
                  </a:lnTo>
                  <a:lnTo>
                    <a:pt x="12" y="1"/>
                  </a:lnTo>
                  <a:lnTo>
                    <a:pt x="10" y="1"/>
                  </a:lnTo>
                  <a:lnTo>
                    <a:pt x="7" y="3"/>
                  </a:lnTo>
                  <a:lnTo>
                    <a:pt x="5" y="5"/>
                  </a:lnTo>
                  <a:lnTo>
                    <a:pt x="3" y="8"/>
                  </a:lnTo>
                  <a:lnTo>
                    <a:pt x="2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0" y="18"/>
                  </a:lnTo>
                  <a:lnTo>
                    <a:pt x="2" y="22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7" y="28"/>
                  </a:lnTo>
                  <a:lnTo>
                    <a:pt x="10" y="29"/>
                  </a:lnTo>
                  <a:lnTo>
                    <a:pt x="12" y="30"/>
                  </a:lnTo>
                  <a:lnTo>
                    <a:pt x="16" y="31"/>
                  </a:lnTo>
                  <a:lnTo>
                    <a:pt x="76" y="31"/>
                  </a:lnTo>
                  <a:lnTo>
                    <a:pt x="79" y="30"/>
                  </a:lnTo>
                  <a:lnTo>
                    <a:pt x="82" y="29"/>
                  </a:lnTo>
                  <a:lnTo>
                    <a:pt x="84" y="28"/>
                  </a:lnTo>
                  <a:lnTo>
                    <a:pt x="86" y="26"/>
                  </a:lnTo>
                  <a:lnTo>
                    <a:pt x="88" y="24"/>
                  </a:lnTo>
                  <a:lnTo>
                    <a:pt x="90" y="22"/>
                  </a:lnTo>
                  <a:lnTo>
                    <a:pt x="91" y="18"/>
                  </a:lnTo>
                  <a:lnTo>
                    <a:pt x="91" y="15"/>
                  </a:lnTo>
                  <a:lnTo>
                    <a:pt x="91" y="13"/>
                  </a:lnTo>
                  <a:lnTo>
                    <a:pt x="90" y="10"/>
                  </a:lnTo>
                  <a:lnTo>
                    <a:pt x="88" y="8"/>
                  </a:lnTo>
                  <a:lnTo>
                    <a:pt x="86" y="5"/>
                  </a:lnTo>
                  <a:lnTo>
                    <a:pt x="84" y="3"/>
                  </a:lnTo>
                  <a:lnTo>
                    <a:pt x="82" y="2"/>
                  </a:lnTo>
                  <a:lnTo>
                    <a:pt x="79" y="1"/>
                  </a:lnTo>
                  <a:lnTo>
                    <a:pt x="76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530">
              <a:extLst>
                <a:ext uri="{FF2B5EF4-FFF2-40B4-BE49-F238E27FC236}">
                  <a16:creationId xmlns:a16="http://schemas.microsoft.com/office/drawing/2014/main" id="{FDBFC83A-6D6C-7A24-0835-45C478BE2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313" y="2732088"/>
              <a:ext cx="19050" cy="9525"/>
            </a:xfrm>
            <a:custGeom>
              <a:avLst/>
              <a:gdLst>
                <a:gd name="T0" fmla="*/ 45 w 60"/>
                <a:gd name="T1" fmla="*/ 0 h 30"/>
                <a:gd name="T2" fmla="*/ 15 w 60"/>
                <a:gd name="T3" fmla="*/ 0 h 30"/>
                <a:gd name="T4" fmla="*/ 11 w 60"/>
                <a:gd name="T5" fmla="*/ 0 h 30"/>
                <a:gd name="T6" fmla="*/ 9 w 60"/>
                <a:gd name="T7" fmla="*/ 1 h 30"/>
                <a:gd name="T8" fmla="*/ 6 w 60"/>
                <a:gd name="T9" fmla="*/ 2 h 30"/>
                <a:gd name="T10" fmla="*/ 4 w 60"/>
                <a:gd name="T11" fmla="*/ 5 h 30"/>
                <a:gd name="T12" fmla="*/ 2 w 60"/>
                <a:gd name="T13" fmla="*/ 7 h 30"/>
                <a:gd name="T14" fmla="*/ 1 w 60"/>
                <a:gd name="T15" fmla="*/ 9 h 30"/>
                <a:gd name="T16" fmla="*/ 0 w 60"/>
                <a:gd name="T17" fmla="*/ 12 h 30"/>
                <a:gd name="T18" fmla="*/ 0 w 60"/>
                <a:gd name="T19" fmla="*/ 15 h 30"/>
                <a:gd name="T20" fmla="*/ 0 w 60"/>
                <a:gd name="T21" fmla="*/ 17 h 30"/>
                <a:gd name="T22" fmla="*/ 1 w 60"/>
                <a:gd name="T23" fmla="*/ 21 h 30"/>
                <a:gd name="T24" fmla="*/ 2 w 60"/>
                <a:gd name="T25" fmla="*/ 23 h 30"/>
                <a:gd name="T26" fmla="*/ 4 w 60"/>
                <a:gd name="T27" fmla="*/ 26 h 30"/>
                <a:gd name="T28" fmla="*/ 6 w 60"/>
                <a:gd name="T29" fmla="*/ 27 h 30"/>
                <a:gd name="T30" fmla="*/ 9 w 60"/>
                <a:gd name="T31" fmla="*/ 29 h 30"/>
                <a:gd name="T32" fmla="*/ 11 w 60"/>
                <a:gd name="T33" fmla="*/ 29 h 30"/>
                <a:gd name="T34" fmla="*/ 15 w 60"/>
                <a:gd name="T35" fmla="*/ 30 h 30"/>
                <a:gd name="T36" fmla="*/ 45 w 60"/>
                <a:gd name="T37" fmla="*/ 30 h 30"/>
                <a:gd name="T38" fmla="*/ 48 w 60"/>
                <a:gd name="T39" fmla="*/ 29 h 30"/>
                <a:gd name="T40" fmla="*/ 51 w 60"/>
                <a:gd name="T41" fmla="*/ 29 h 30"/>
                <a:gd name="T42" fmla="*/ 53 w 60"/>
                <a:gd name="T43" fmla="*/ 27 h 30"/>
                <a:gd name="T44" fmla="*/ 55 w 60"/>
                <a:gd name="T45" fmla="*/ 26 h 30"/>
                <a:gd name="T46" fmla="*/ 57 w 60"/>
                <a:gd name="T47" fmla="*/ 23 h 30"/>
                <a:gd name="T48" fmla="*/ 59 w 60"/>
                <a:gd name="T49" fmla="*/ 21 h 30"/>
                <a:gd name="T50" fmla="*/ 60 w 60"/>
                <a:gd name="T51" fmla="*/ 17 h 30"/>
                <a:gd name="T52" fmla="*/ 60 w 60"/>
                <a:gd name="T53" fmla="*/ 15 h 30"/>
                <a:gd name="T54" fmla="*/ 60 w 60"/>
                <a:gd name="T55" fmla="*/ 12 h 30"/>
                <a:gd name="T56" fmla="*/ 59 w 60"/>
                <a:gd name="T57" fmla="*/ 9 h 30"/>
                <a:gd name="T58" fmla="*/ 57 w 60"/>
                <a:gd name="T59" fmla="*/ 7 h 30"/>
                <a:gd name="T60" fmla="*/ 55 w 60"/>
                <a:gd name="T61" fmla="*/ 5 h 30"/>
                <a:gd name="T62" fmla="*/ 53 w 60"/>
                <a:gd name="T63" fmla="*/ 2 h 30"/>
                <a:gd name="T64" fmla="*/ 51 w 60"/>
                <a:gd name="T65" fmla="*/ 1 h 30"/>
                <a:gd name="T66" fmla="*/ 48 w 60"/>
                <a:gd name="T67" fmla="*/ 0 h 30"/>
                <a:gd name="T68" fmla="*/ 45 w 60"/>
                <a:gd name="T69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" h="30">
                  <a:moveTo>
                    <a:pt x="45" y="0"/>
                  </a:moveTo>
                  <a:lnTo>
                    <a:pt x="15" y="0"/>
                  </a:lnTo>
                  <a:lnTo>
                    <a:pt x="11" y="0"/>
                  </a:lnTo>
                  <a:lnTo>
                    <a:pt x="9" y="1"/>
                  </a:lnTo>
                  <a:lnTo>
                    <a:pt x="6" y="2"/>
                  </a:lnTo>
                  <a:lnTo>
                    <a:pt x="4" y="5"/>
                  </a:lnTo>
                  <a:lnTo>
                    <a:pt x="2" y="7"/>
                  </a:lnTo>
                  <a:lnTo>
                    <a:pt x="1" y="9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6"/>
                  </a:lnTo>
                  <a:lnTo>
                    <a:pt x="6" y="27"/>
                  </a:lnTo>
                  <a:lnTo>
                    <a:pt x="9" y="29"/>
                  </a:lnTo>
                  <a:lnTo>
                    <a:pt x="11" y="29"/>
                  </a:lnTo>
                  <a:lnTo>
                    <a:pt x="15" y="30"/>
                  </a:lnTo>
                  <a:lnTo>
                    <a:pt x="45" y="30"/>
                  </a:lnTo>
                  <a:lnTo>
                    <a:pt x="48" y="29"/>
                  </a:lnTo>
                  <a:lnTo>
                    <a:pt x="51" y="29"/>
                  </a:lnTo>
                  <a:lnTo>
                    <a:pt x="53" y="27"/>
                  </a:lnTo>
                  <a:lnTo>
                    <a:pt x="55" y="26"/>
                  </a:lnTo>
                  <a:lnTo>
                    <a:pt x="57" y="23"/>
                  </a:lnTo>
                  <a:lnTo>
                    <a:pt x="59" y="21"/>
                  </a:lnTo>
                  <a:lnTo>
                    <a:pt x="60" y="17"/>
                  </a:lnTo>
                  <a:lnTo>
                    <a:pt x="60" y="15"/>
                  </a:lnTo>
                  <a:lnTo>
                    <a:pt x="60" y="12"/>
                  </a:lnTo>
                  <a:lnTo>
                    <a:pt x="59" y="9"/>
                  </a:lnTo>
                  <a:lnTo>
                    <a:pt x="57" y="7"/>
                  </a:lnTo>
                  <a:lnTo>
                    <a:pt x="55" y="5"/>
                  </a:lnTo>
                  <a:lnTo>
                    <a:pt x="53" y="2"/>
                  </a:lnTo>
                  <a:lnTo>
                    <a:pt x="51" y="1"/>
                  </a:lnTo>
                  <a:lnTo>
                    <a:pt x="48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531">
              <a:extLst>
                <a:ext uri="{FF2B5EF4-FFF2-40B4-BE49-F238E27FC236}">
                  <a16:creationId xmlns:a16="http://schemas.microsoft.com/office/drawing/2014/main" id="{B3A68717-C02B-6B17-0A27-03FF3B29F3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603500" y="2530475"/>
              <a:ext cx="114300" cy="114300"/>
            </a:xfrm>
            <a:custGeom>
              <a:avLst/>
              <a:gdLst>
                <a:gd name="T0" fmla="*/ 167 w 362"/>
                <a:gd name="T1" fmla="*/ 103 h 362"/>
                <a:gd name="T2" fmla="*/ 169 w 362"/>
                <a:gd name="T3" fmla="*/ 98 h 362"/>
                <a:gd name="T4" fmla="*/ 172 w 362"/>
                <a:gd name="T5" fmla="*/ 94 h 362"/>
                <a:gd name="T6" fmla="*/ 177 w 362"/>
                <a:gd name="T7" fmla="*/ 92 h 362"/>
                <a:gd name="T8" fmla="*/ 184 w 362"/>
                <a:gd name="T9" fmla="*/ 92 h 362"/>
                <a:gd name="T10" fmla="*/ 189 w 362"/>
                <a:gd name="T11" fmla="*/ 94 h 362"/>
                <a:gd name="T12" fmla="*/ 193 w 362"/>
                <a:gd name="T13" fmla="*/ 98 h 362"/>
                <a:gd name="T14" fmla="*/ 196 w 362"/>
                <a:gd name="T15" fmla="*/ 103 h 362"/>
                <a:gd name="T16" fmla="*/ 196 w 362"/>
                <a:gd name="T17" fmla="*/ 181 h 362"/>
                <a:gd name="T18" fmla="*/ 244 w 362"/>
                <a:gd name="T19" fmla="*/ 182 h 362"/>
                <a:gd name="T20" fmla="*/ 249 w 362"/>
                <a:gd name="T21" fmla="*/ 184 h 362"/>
                <a:gd name="T22" fmla="*/ 254 w 362"/>
                <a:gd name="T23" fmla="*/ 188 h 362"/>
                <a:gd name="T24" fmla="*/ 256 w 362"/>
                <a:gd name="T25" fmla="*/ 193 h 362"/>
                <a:gd name="T26" fmla="*/ 256 w 362"/>
                <a:gd name="T27" fmla="*/ 199 h 362"/>
                <a:gd name="T28" fmla="*/ 254 w 362"/>
                <a:gd name="T29" fmla="*/ 204 h 362"/>
                <a:gd name="T30" fmla="*/ 249 w 362"/>
                <a:gd name="T31" fmla="*/ 208 h 362"/>
                <a:gd name="T32" fmla="*/ 244 w 362"/>
                <a:gd name="T33" fmla="*/ 211 h 362"/>
                <a:gd name="T34" fmla="*/ 181 w 362"/>
                <a:gd name="T35" fmla="*/ 212 h 362"/>
                <a:gd name="T36" fmla="*/ 175 w 362"/>
                <a:gd name="T37" fmla="*/ 211 h 362"/>
                <a:gd name="T38" fmla="*/ 170 w 362"/>
                <a:gd name="T39" fmla="*/ 206 h 362"/>
                <a:gd name="T40" fmla="*/ 167 w 362"/>
                <a:gd name="T41" fmla="*/ 202 h 362"/>
                <a:gd name="T42" fmla="*/ 166 w 362"/>
                <a:gd name="T43" fmla="*/ 197 h 362"/>
                <a:gd name="T44" fmla="*/ 181 w 362"/>
                <a:gd name="T45" fmla="*/ 362 h 362"/>
                <a:gd name="T46" fmla="*/ 217 w 362"/>
                <a:gd name="T47" fmla="*/ 359 h 362"/>
                <a:gd name="T48" fmla="*/ 251 w 362"/>
                <a:gd name="T49" fmla="*/ 348 h 362"/>
                <a:gd name="T50" fmla="*/ 281 w 362"/>
                <a:gd name="T51" fmla="*/ 331 h 362"/>
                <a:gd name="T52" fmla="*/ 308 w 362"/>
                <a:gd name="T53" fmla="*/ 309 h 362"/>
                <a:gd name="T54" fmla="*/ 331 w 362"/>
                <a:gd name="T55" fmla="*/ 282 h 362"/>
                <a:gd name="T56" fmla="*/ 347 w 362"/>
                <a:gd name="T57" fmla="*/ 251 h 362"/>
                <a:gd name="T58" fmla="*/ 358 w 362"/>
                <a:gd name="T59" fmla="*/ 217 h 362"/>
                <a:gd name="T60" fmla="*/ 362 w 362"/>
                <a:gd name="T61" fmla="*/ 182 h 362"/>
                <a:gd name="T62" fmla="*/ 358 w 362"/>
                <a:gd name="T63" fmla="*/ 145 h 362"/>
                <a:gd name="T64" fmla="*/ 347 w 362"/>
                <a:gd name="T65" fmla="*/ 111 h 362"/>
                <a:gd name="T66" fmla="*/ 331 w 362"/>
                <a:gd name="T67" fmla="*/ 80 h 362"/>
                <a:gd name="T68" fmla="*/ 308 w 362"/>
                <a:gd name="T69" fmla="*/ 53 h 362"/>
                <a:gd name="T70" fmla="*/ 281 w 362"/>
                <a:gd name="T71" fmla="*/ 31 h 362"/>
                <a:gd name="T72" fmla="*/ 251 w 362"/>
                <a:gd name="T73" fmla="*/ 14 h 362"/>
                <a:gd name="T74" fmla="*/ 217 w 362"/>
                <a:gd name="T75" fmla="*/ 5 h 362"/>
                <a:gd name="T76" fmla="*/ 181 w 362"/>
                <a:gd name="T77" fmla="*/ 0 h 362"/>
                <a:gd name="T78" fmla="*/ 144 w 362"/>
                <a:gd name="T79" fmla="*/ 5 h 362"/>
                <a:gd name="T80" fmla="*/ 111 w 362"/>
                <a:gd name="T81" fmla="*/ 14 h 362"/>
                <a:gd name="T82" fmla="*/ 80 w 362"/>
                <a:gd name="T83" fmla="*/ 31 h 362"/>
                <a:gd name="T84" fmla="*/ 53 w 362"/>
                <a:gd name="T85" fmla="*/ 53 h 362"/>
                <a:gd name="T86" fmla="*/ 32 w 362"/>
                <a:gd name="T87" fmla="*/ 80 h 362"/>
                <a:gd name="T88" fmla="*/ 14 w 362"/>
                <a:gd name="T89" fmla="*/ 111 h 362"/>
                <a:gd name="T90" fmla="*/ 4 w 362"/>
                <a:gd name="T91" fmla="*/ 145 h 362"/>
                <a:gd name="T92" fmla="*/ 0 w 362"/>
                <a:gd name="T93" fmla="*/ 182 h 362"/>
                <a:gd name="T94" fmla="*/ 4 w 362"/>
                <a:gd name="T95" fmla="*/ 217 h 362"/>
                <a:gd name="T96" fmla="*/ 14 w 362"/>
                <a:gd name="T97" fmla="*/ 251 h 362"/>
                <a:gd name="T98" fmla="*/ 32 w 362"/>
                <a:gd name="T99" fmla="*/ 282 h 362"/>
                <a:gd name="T100" fmla="*/ 53 w 362"/>
                <a:gd name="T101" fmla="*/ 309 h 362"/>
                <a:gd name="T102" fmla="*/ 80 w 362"/>
                <a:gd name="T103" fmla="*/ 331 h 362"/>
                <a:gd name="T104" fmla="*/ 111 w 362"/>
                <a:gd name="T105" fmla="*/ 348 h 362"/>
                <a:gd name="T106" fmla="*/ 144 w 362"/>
                <a:gd name="T107" fmla="*/ 359 h 362"/>
                <a:gd name="T108" fmla="*/ 181 w 362"/>
                <a:gd name="T109" fmla="*/ 36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2" h="362">
                  <a:moveTo>
                    <a:pt x="166" y="105"/>
                  </a:moveTo>
                  <a:lnTo>
                    <a:pt x="167" y="103"/>
                  </a:lnTo>
                  <a:lnTo>
                    <a:pt x="167" y="100"/>
                  </a:lnTo>
                  <a:lnTo>
                    <a:pt x="169" y="98"/>
                  </a:lnTo>
                  <a:lnTo>
                    <a:pt x="170" y="95"/>
                  </a:lnTo>
                  <a:lnTo>
                    <a:pt x="172" y="94"/>
                  </a:lnTo>
                  <a:lnTo>
                    <a:pt x="175" y="92"/>
                  </a:lnTo>
                  <a:lnTo>
                    <a:pt x="177" y="92"/>
                  </a:lnTo>
                  <a:lnTo>
                    <a:pt x="181" y="90"/>
                  </a:lnTo>
                  <a:lnTo>
                    <a:pt x="184" y="92"/>
                  </a:lnTo>
                  <a:lnTo>
                    <a:pt x="187" y="92"/>
                  </a:lnTo>
                  <a:lnTo>
                    <a:pt x="189" y="94"/>
                  </a:lnTo>
                  <a:lnTo>
                    <a:pt x="191" y="95"/>
                  </a:lnTo>
                  <a:lnTo>
                    <a:pt x="193" y="98"/>
                  </a:lnTo>
                  <a:lnTo>
                    <a:pt x="195" y="100"/>
                  </a:lnTo>
                  <a:lnTo>
                    <a:pt x="196" y="103"/>
                  </a:lnTo>
                  <a:lnTo>
                    <a:pt x="196" y="105"/>
                  </a:lnTo>
                  <a:lnTo>
                    <a:pt x="196" y="181"/>
                  </a:lnTo>
                  <a:lnTo>
                    <a:pt x="241" y="181"/>
                  </a:lnTo>
                  <a:lnTo>
                    <a:pt x="244" y="182"/>
                  </a:lnTo>
                  <a:lnTo>
                    <a:pt x="247" y="183"/>
                  </a:lnTo>
                  <a:lnTo>
                    <a:pt x="249" y="184"/>
                  </a:lnTo>
                  <a:lnTo>
                    <a:pt x="251" y="186"/>
                  </a:lnTo>
                  <a:lnTo>
                    <a:pt x="254" y="188"/>
                  </a:lnTo>
                  <a:lnTo>
                    <a:pt x="255" y="190"/>
                  </a:lnTo>
                  <a:lnTo>
                    <a:pt x="256" y="193"/>
                  </a:lnTo>
                  <a:lnTo>
                    <a:pt x="256" y="197"/>
                  </a:lnTo>
                  <a:lnTo>
                    <a:pt x="256" y="199"/>
                  </a:lnTo>
                  <a:lnTo>
                    <a:pt x="255" y="202"/>
                  </a:lnTo>
                  <a:lnTo>
                    <a:pt x="254" y="204"/>
                  </a:lnTo>
                  <a:lnTo>
                    <a:pt x="251" y="206"/>
                  </a:lnTo>
                  <a:lnTo>
                    <a:pt x="249" y="208"/>
                  </a:lnTo>
                  <a:lnTo>
                    <a:pt x="247" y="211"/>
                  </a:lnTo>
                  <a:lnTo>
                    <a:pt x="244" y="211"/>
                  </a:lnTo>
                  <a:lnTo>
                    <a:pt x="241" y="212"/>
                  </a:lnTo>
                  <a:lnTo>
                    <a:pt x="181" y="212"/>
                  </a:lnTo>
                  <a:lnTo>
                    <a:pt x="177" y="211"/>
                  </a:lnTo>
                  <a:lnTo>
                    <a:pt x="175" y="211"/>
                  </a:lnTo>
                  <a:lnTo>
                    <a:pt x="172" y="208"/>
                  </a:lnTo>
                  <a:lnTo>
                    <a:pt x="170" y="206"/>
                  </a:lnTo>
                  <a:lnTo>
                    <a:pt x="169" y="204"/>
                  </a:lnTo>
                  <a:lnTo>
                    <a:pt x="167" y="202"/>
                  </a:lnTo>
                  <a:lnTo>
                    <a:pt x="167" y="199"/>
                  </a:lnTo>
                  <a:lnTo>
                    <a:pt x="166" y="197"/>
                  </a:lnTo>
                  <a:lnTo>
                    <a:pt x="166" y="105"/>
                  </a:lnTo>
                  <a:close/>
                  <a:moveTo>
                    <a:pt x="181" y="362"/>
                  </a:moveTo>
                  <a:lnTo>
                    <a:pt x="200" y="361"/>
                  </a:lnTo>
                  <a:lnTo>
                    <a:pt x="217" y="359"/>
                  </a:lnTo>
                  <a:lnTo>
                    <a:pt x="234" y="353"/>
                  </a:lnTo>
                  <a:lnTo>
                    <a:pt x="251" y="348"/>
                  </a:lnTo>
                  <a:lnTo>
                    <a:pt x="268" y="340"/>
                  </a:lnTo>
                  <a:lnTo>
                    <a:pt x="281" y="331"/>
                  </a:lnTo>
                  <a:lnTo>
                    <a:pt x="295" y="320"/>
                  </a:lnTo>
                  <a:lnTo>
                    <a:pt x="308" y="309"/>
                  </a:lnTo>
                  <a:lnTo>
                    <a:pt x="320" y="296"/>
                  </a:lnTo>
                  <a:lnTo>
                    <a:pt x="331" y="282"/>
                  </a:lnTo>
                  <a:lnTo>
                    <a:pt x="339" y="267"/>
                  </a:lnTo>
                  <a:lnTo>
                    <a:pt x="347" y="251"/>
                  </a:lnTo>
                  <a:lnTo>
                    <a:pt x="353" y="235"/>
                  </a:lnTo>
                  <a:lnTo>
                    <a:pt x="358" y="217"/>
                  </a:lnTo>
                  <a:lnTo>
                    <a:pt x="361" y="200"/>
                  </a:lnTo>
                  <a:lnTo>
                    <a:pt x="362" y="182"/>
                  </a:lnTo>
                  <a:lnTo>
                    <a:pt x="361" y="162"/>
                  </a:lnTo>
                  <a:lnTo>
                    <a:pt x="358" y="145"/>
                  </a:lnTo>
                  <a:lnTo>
                    <a:pt x="353" y="127"/>
                  </a:lnTo>
                  <a:lnTo>
                    <a:pt x="347" y="111"/>
                  </a:lnTo>
                  <a:lnTo>
                    <a:pt x="339" y="95"/>
                  </a:lnTo>
                  <a:lnTo>
                    <a:pt x="331" y="80"/>
                  </a:lnTo>
                  <a:lnTo>
                    <a:pt x="320" y="66"/>
                  </a:lnTo>
                  <a:lnTo>
                    <a:pt x="308" y="53"/>
                  </a:lnTo>
                  <a:lnTo>
                    <a:pt x="295" y="42"/>
                  </a:lnTo>
                  <a:lnTo>
                    <a:pt x="281" y="31"/>
                  </a:lnTo>
                  <a:lnTo>
                    <a:pt x="268" y="22"/>
                  </a:lnTo>
                  <a:lnTo>
                    <a:pt x="251" y="14"/>
                  </a:lnTo>
                  <a:lnTo>
                    <a:pt x="234" y="9"/>
                  </a:lnTo>
                  <a:lnTo>
                    <a:pt x="217" y="5"/>
                  </a:lnTo>
                  <a:lnTo>
                    <a:pt x="200" y="1"/>
                  </a:lnTo>
                  <a:lnTo>
                    <a:pt x="181" y="0"/>
                  </a:lnTo>
                  <a:lnTo>
                    <a:pt x="162" y="1"/>
                  </a:lnTo>
                  <a:lnTo>
                    <a:pt x="144" y="5"/>
                  </a:lnTo>
                  <a:lnTo>
                    <a:pt x="127" y="9"/>
                  </a:lnTo>
                  <a:lnTo>
                    <a:pt x="111" y="14"/>
                  </a:lnTo>
                  <a:lnTo>
                    <a:pt x="95" y="22"/>
                  </a:lnTo>
                  <a:lnTo>
                    <a:pt x="80" y="31"/>
                  </a:lnTo>
                  <a:lnTo>
                    <a:pt x="66" y="42"/>
                  </a:lnTo>
                  <a:lnTo>
                    <a:pt x="53" y="53"/>
                  </a:lnTo>
                  <a:lnTo>
                    <a:pt x="41" y="66"/>
                  </a:lnTo>
                  <a:lnTo>
                    <a:pt x="32" y="80"/>
                  </a:lnTo>
                  <a:lnTo>
                    <a:pt x="22" y="95"/>
                  </a:lnTo>
                  <a:lnTo>
                    <a:pt x="14" y="111"/>
                  </a:lnTo>
                  <a:lnTo>
                    <a:pt x="8" y="128"/>
                  </a:lnTo>
                  <a:lnTo>
                    <a:pt x="4" y="145"/>
                  </a:lnTo>
                  <a:lnTo>
                    <a:pt x="2" y="162"/>
                  </a:lnTo>
                  <a:lnTo>
                    <a:pt x="0" y="182"/>
                  </a:lnTo>
                  <a:lnTo>
                    <a:pt x="2" y="200"/>
                  </a:lnTo>
                  <a:lnTo>
                    <a:pt x="4" y="217"/>
                  </a:lnTo>
                  <a:lnTo>
                    <a:pt x="8" y="235"/>
                  </a:lnTo>
                  <a:lnTo>
                    <a:pt x="14" y="251"/>
                  </a:lnTo>
                  <a:lnTo>
                    <a:pt x="22" y="267"/>
                  </a:lnTo>
                  <a:lnTo>
                    <a:pt x="32" y="282"/>
                  </a:lnTo>
                  <a:lnTo>
                    <a:pt x="41" y="296"/>
                  </a:lnTo>
                  <a:lnTo>
                    <a:pt x="53" y="309"/>
                  </a:lnTo>
                  <a:lnTo>
                    <a:pt x="66" y="320"/>
                  </a:lnTo>
                  <a:lnTo>
                    <a:pt x="80" y="331"/>
                  </a:lnTo>
                  <a:lnTo>
                    <a:pt x="95" y="340"/>
                  </a:lnTo>
                  <a:lnTo>
                    <a:pt x="111" y="348"/>
                  </a:lnTo>
                  <a:lnTo>
                    <a:pt x="127" y="353"/>
                  </a:lnTo>
                  <a:lnTo>
                    <a:pt x="144" y="359"/>
                  </a:lnTo>
                  <a:lnTo>
                    <a:pt x="162" y="361"/>
                  </a:lnTo>
                  <a:lnTo>
                    <a:pt x="181" y="3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532">
              <a:extLst>
                <a:ext uri="{FF2B5EF4-FFF2-40B4-BE49-F238E27FC236}">
                  <a16:creationId xmlns:a16="http://schemas.microsoft.com/office/drawing/2014/main" id="{9AFEC057-8750-3892-8BFB-62C6A5056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9225" y="2732088"/>
              <a:ext cx="47625" cy="47625"/>
            </a:xfrm>
            <a:custGeom>
              <a:avLst/>
              <a:gdLst>
                <a:gd name="T0" fmla="*/ 67 w 150"/>
                <a:gd name="T1" fmla="*/ 0 h 150"/>
                <a:gd name="T2" fmla="*/ 52 w 150"/>
                <a:gd name="T3" fmla="*/ 3 h 150"/>
                <a:gd name="T4" fmla="*/ 38 w 150"/>
                <a:gd name="T5" fmla="*/ 9 h 150"/>
                <a:gd name="T6" fmla="*/ 27 w 150"/>
                <a:gd name="T7" fmla="*/ 17 h 150"/>
                <a:gd name="T8" fmla="*/ 17 w 150"/>
                <a:gd name="T9" fmla="*/ 27 h 150"/>
                <a:gd name="T10" fmla="*/ 8 w 150"/>
                <a:gd name="T11" fmla="*/ 39 h 150"/>
                <a:gd name="T12" fmla="*/ 3 w 150"/>
                <a:gd name="T13" fmla="*/ 53 h 150"/>
                <a:gd name="T14" fmla="*/ 0 w 150"/>
                <a:gd name="T15" fmla="*/ 68 h 150"/>
                <a:gd name="T16" fmla="*/ 0 w 150"/>
                <a:gd name="T17" fmla="*/ 83 h 150"/>
                <a:gd name="T18" fmla="*/ 3 w 150"/>
                <a:gd name="T19" fmla="*/ 98 h 150"/>
                <a:gd name="T20" fmla="*/ 8 w 150"/>
                <a:gd name="T21" fmla="*/ 111 h 150"/>
                <a:gd name="T22" fmla="*/ 17 w 150"/>
                <a:gd name="T23" fmla="*/ 123 h 150"/>
                <a:gd name="T24" fmla="*/ 27 w 150"/>
                <a:gd name="T25" fmla="*/ 133 h 150"/>
                <a:gd name="T26" fmla="*/ 38 w 150"/>
                <a:gd name="T27" fmla="*/ 141 h 150"/>
                <a:gd name="T28" fmla="*/ 52 w 150"/>
                <a:gd name="T29" fmla="*/ 147 h 150"/>
                <a:gd name="T30" fmla="*/ 67 w 150"/>
                <a:gd name="T31" fmla="*/ 150 h 150"/>
                <a:gd name="T32" fmla="*/ 82 w 150"/>
                <a:gd name="T33" fmla="*/ 150 h 150"/>
                <a:gd name="T34" fmla="*/ 97 w 150"/>
                <a:gd name="T35" fmla="*/ 147 h 150"/>
                <a:gd name="T36" fmla="*/ 110 w 150"/>
                <a:gd name="T37" fmla="*/ 141 h 150"/>
                <a:gd name="T38" fmla="*/ 122 w 150"/>
                <a:gd name="T39" fmla="*/ 133 h 150"/>
                <a:gd name="T40" fmla="*/ 133 w 150"/>
                <a:gd name="T41" fmla="*/ 123 h 150"/>
                <a:gd name="T42" fmla="*/ 140 w 150"/>
                <a:gd name="T43" fmla="*/ 111 h 150"/>
                <a:gd name="T44" fmla="*/ 147 w 150"/>
                <a:gd name="T45" fmla="*/ 98 h 150"/>
                <a:gd name="T46" fmla="*/ 150 w 150"/>
                <a:gd name="T47" fmla="*/ 83 h 150"/>
                <a:gd name="T48" fmla="*/ 150 w 150"/>
                <a:gd name="T49" fmla="*/ 68 h 150"/>
                <a:gd name="T50" fmla="*/ 147 w 150"/>
                <a:gd name="T51" fmla="*/ 53 h 150"/>
                <a:gd name="T52" fmla="*/ 140 w 150"/>
                <a:gd name="T53" fmla="*/ 39 h 150"/>
                <a:gd name="T54" fmla="*/ 133 w 150"/>
                <a:gd name="T55" fmla="*/ 27 h 150"/>
                <a:gd name="T56" fmla="*/ 122 w 150"/>
                <a:gd name="T57" fmla="*/ 17 h 150"/>
                <a:gd name="T58" fmla="*/ 110 w 150"/>
                <a:gd name="T59" fmla="*/ 9 h 150"/>
                <a:gd name="T60" fmla="*/ 97 w 150"/>
                <a:gd name="T61" fmla="*/ 3 h 150"/>
                <a:gd name="T62" fmla="*/ 82 w 150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0" h="150">
                  <a:moveTo>
                    <a:pt x="75" y="0"/>
                  </a:moveTo>
                  <a:lnTo>
                    <a:pt x="67" y="0"/>
                  </a:lnTo>
                  <a:lnTo>
                    <a:pt x="60" y="1"/>
                  </a:lnTo>
                  <a:lnTo>
                    <a:pt x="52" y="3"/>
                  </a:lnTo>
                  <a:lnTo>
                    <a:pt x="45" y="6"/>
                  </a:lnTo>
                  <a:lnTo>
                    <a:pt x="38" y="9"/>
                  </a:lnTo>
                  <a:lnTo>
                    <a:pt x="32" y="13"/>
                  </a:lnTo>
                  <a:lnTo>
                    <a:pt x="27" y="17"/>
                  </a:lnTo>
                  <a:lnTo>
                    <a:pt x="21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8" y="39"/>
                  </a:lnTo>
                  <a:lnTo>
                    <a:pt x="5" y="45"/>
                  </a:lnTo>
                  <a:lnTo>
                    <a:pt x="3" y="53"/>
                  </a:lnTo>
                  <a:lnTo>
                    <a:pt x="1" y="60"/>
                  </a:lnTo>
                  <a:lnTo>
                    <a:pt x="0" y="68"/>
                  </a:lnTo>
                  <a:lnTo>
                    <a:pt x="0" y="75"/>
                  </a:lnTo>
                  <a:lnTo>
                    <a:pt x="0" y="83"/>
                  </a:lnTo>
                  <a:lnTo>
                    <a:pt x="1" y="90"/>
                  </a:lnTo>
                  <a:lnTo>
                    <a:pt x="3" y="98"/>
                  </a:lnTo>
                  <a:lnTo>
                    <a:pt x="5" y="104"/>
                  </a:lnTo>
                  <a:lnTo>
                    <a:pt x="8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1" y="128"/>
                  </a:lnTo>
                  <a:lnTo>
                    <a:pt x="27" y="133"/>
                  </a:lnTo>
                  <a:lnTo>
                    <a:pt x="32" y="138"/>
                  </a:lnTo>
                  <a:lnTo>
                    <a:pt x="38" y="141"/>
                  </a:lnTo>
                  <a:lnTo>
                    <a:pt x="45" y="144"/>
                  </a:lnTo>
                  <a:lnTo>
                    <a:pt x="52" y="147"/>
                  </a:lnTo>
                  <a:lnTo>
                    <a:pt x="60" y="149"/>
                  </a:lnTo>
                  <a:lnTo>
                    <a:pt x="67" y="150"/>
                  </a:lnTo>
                  <a:lnTo>
                    <a:pt x="75" y="150"/>
                  </a:lnTo>
                  <a:lnTo>
                    <a:pt x="82" y="150"/>
                  </a:lnTo>
                  <a:lnTo>
                    <a:pt x="90" y="149"/>
                  </a:lnTo>
                  <a:lnTo>
                    <a:pt x="97" y="147"/>
                  </a:lnTo>
                  <a:lnTo>
                    <a:pt x="104" y="144"/>
                  </a:lnTo>
                  <a:lnTo>
                    <a:pt x="110" y="141"/>
                  </a:lnTo>
                  <a:lnTo>
                    <a:pt x="117" y="138"/>
                  </a:lnTo>
                  <a:lnTo>
                    <a:pt x="122" y="133"/>
                  </a:lnTo>
                  <a:lnTo>
                    <a:pt x="127" y="128"/>
                  </a:lnTo>
                  <a:lnTo>
                    <a:pt x="133" y="123"/>
                  </a:lnTo>
                  <a:lnTo>
                    <a:pt x="137" y="117"/>
                  </a:lnTo>
                  <a:lnTo>
                    <a:pt x="140" y="111"/>
                  </a:lnTo>
                  <a:lnTo>
                    <a:pt x="144" y="104"/>
                  </a:lnTo>
                  <a:lnTo>
                    <a:pt x="147" y="98"/>
                  </a:lnTo>
                  <a:lnTo>
                    <a:pt x="148" y="90"/>
                  </a:lnTo>
                  <a:lnTo>
                    <a:pt x="150" y="83"/>
                  </a:lnTo>
                  <a:lnTo>
                    <a:pt x="150" y="75"/>
                  </a:lnTo>
                  <a:lnTo>
                    <a:pt x="150" y="68"/>
                  </a:lnTo>
                  <a:lnTo>
                    <a:pt x="148" y="60"/>
                  </a:lnTo>
                  <a:lnTo>
                    <a:pt x="147" y="53"/>
                  </a:lnTo>
                  <a:lnTo>
                    <a:pt x="144" y="45"/>
                  </a:lnTo>
                  <a:lnTo>
                    <a:pt x="140" y="39"/>
                  </a:lnTo>
                  <a:lnTo>
                    <a:pt x="137" y="33"/>
                  </a:lnTo>
                  <a:lnTo>
                    <a:pt x="133" y="27"/>
                  </a:lnTo>
                  <a:lnTo>
                    <a:pt x="127" y="22"/>
                  </a:lnTo>
                  <a:lnTo>
                    <a:pt x="122" y="17"/>
                  </a:lnTo>
                  <a:lnTo>
                    <a:pt x="117" y="13"/>
                  </a:lnTo>
                  <a:lnTo>
                    <a:pt x="110" y="9"/>
                  </a:lnTo>
                  <a:lnTo>
                    <a:pt x="104" y="6"/>
                  </a:lnTo>
                  <a:lnTo>
                    <a:pt x="97" y="3"/>
                  </a:lnTo>
                  <a:lnTo>
                    <a:pt x="90" y="1"/>
                  </a:lnTo>
                  <a:lnTo>
                    <a:pt x="82" y="0"/>
                  </a:lnTo>
                  <a:lnTo>
                    <a:pt x="7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533">
              <a:extLst>
                <a:ext uri="{FF2B5EF4-FFF2-40B4-BE49-F238E27FC236}">
                  <a16:creationId xmlns:a16="http://schemas.microsoft.com/office/drawing/2014/main" id="{99679CC4-6101-77BC-EA48-5778F7A5D6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89238" y="2654300"/>
              <a:ext cx="96838" cy="106363"/>
            </a:xfrm>
            <a:custGeom>
              <a:avLst/>
              <a:gdLst>
                <a:gd name="T0" fmla="*/ 30 w 301"/>
                <a:gd name="T1" fmla="*/ 30 h 331"/>
                <a:gd name="T2" fmla="*/ 250 w 301"/>
                <a:gd name="T3" fmla="*/ 150 h 331"/>
                <a:gd name="T4" fmla="*/ 301 w 301"/>
                <a:gd name="T5" fmla="*/ 165 h 331"/>
                <a:gd name="T6" fmla="*/ 300 w 301"/>
                <a:gd name="T7" fmla="*/ 161 h 331"/>
                <a:gd name="T8" fmla="*/ 300 w 301"/>
                <a:gd name="T9" fmla="*/ 160 h 331"/>
                <a:gd name="T10" fmla="*/ 297 w 301"/>
                <a:gd name="T11" fmla="*/ 155 h 331"/>
                <a:gd name="T12" fmla="*/ 297 w 301"/>
                <a:gd name="T13" fmla="*/ 155 h 331"/>
                <a:gd name="T14" fmla="*/ 144 w 301"/>
                <a:gd name="T15" fmla="*/ 2 h 331"/>
                <a:gd name="T16" fmla="*/ 138 w 301"/>
                <a:gd name="T17" fmla="*/ 0 h 331"/>
                <a:gd name="T18" fmla="*/ 15 w 301"/>
                <a:gd name="T19" fmla="*/ 0 h 331"/>
                <a:gd name="T20" fmla="*/ 10 w 301"/>
                <a:gd name="T21" fmla="*/ 1 h 331"/>
                <a:gd name="T22" fmla="*/ 4 w 301"/>
                <a:gd name="T23" fmla="*/ 4 h 331"/>
                <a:gd name="T24" fmla="*/ 1 w 301"/>
                <a:gd name="T25" fmla="*/ 10 h 331"/>
                <a:gd name="T26" fmla="*/ 0 w 301"/>
                <a:gd name="T27" fmla="*/ 15 h 331"/>
                <a:gd name="T28" fmla="*/ 0 w 301"/>
                <a:gd name="T29" fmla="*/ 316 h 331"/>
                <a:gd name="T30" fmla="*/ 1 w 301"/>
                <a:gd name="T31" fmla="*/ 322 h 331"/>
                <a:gd name="T32" fmla="*/ 4 w 301"/>
                <a:gd name="T33" fmla="*/ 327 h 331"/>
                <a:gd name="T34" fmla="*/ 10 w 301"/>
                <a:gd name="T35" fmla="*/ 330 h 331"/>
                <a:gd name="T36" fmla="*/ 15 w 301"/>
                <a:gd name="T37" fmla="*/ 331 h 331"/>
                <a:gd name="T38" fmla="*/ 31 w 301"/>
                <a:gd name="T39" fmla="*/ 324 h 331"/>
                <a:gd name="T40" fmla="*/ 31 w 301"/>
                <a:gd name="T41" fmla="*/ 306 h 331"/>
                <a:gd name="T42" fmla="*/ 35 w 301"/>
                <a:gd name="T43" fmla="*/ 285 h 331"/>
                <a:gd name="T44" fmla="*/ 43 w 301"/>
                <a:gd name="T45" fmla="*/ 266 h 331"/>
                <a:gd name="T46" fmla="*/ 55 w 301"/>
                <a:gd name="T47" fmla="*/ 249 h 331"/>
                <a:gd name="T48" fmla="*/ 69 w 301"/>
                <a:gd name="T49" fmla="*/ 235 h 331"/>
                <a:gd name="T50" fmla="*/ 86 w 301"/>
                <a:gd name="T51" fmla="*/ 223 h 331"/>
                <a:gd name="T52" fmla="*/ 104 w 301"/>
                <a:gd name="T53" fmla="*/ 215 h 331"/>
                <a:gd name="T54" fmla="*/ 126 w 301"/>
                <a:gd name="T55" fmla="*/ 211 h 331"/>
                <a:gd name="T56" fmla="*/ 147 w 301"/>
                <a:gd name="T57" fmla="*/ 211 h 331"/>
                <a:gd name="T58" fmla="*/ 167 w 301"/>
                <a:gd name="T59" fmla="*/ 215 h 331"/>
                <a:gd name="T60" fmla="*/ 186 w 301"/>
                <a:gd name="T61" fmla="*/ 223 h 331"/>
                <a:gd name="T62" fmla="*/ 203 w 301"/>
                <a:gd name="T63" fmla="*/ 235 h 331"/>
                <a:gd name="T64" fmla="*/ 217 w 301"/>
                <a:gd name="T65" fmla="*/ 249 h 331"/>
                <a:gd name="T66" fmla="*/ 229 w 301"/>
                <a:gd name="T67" fmla="*/ 266 h 331"/>
                <a:gd name="T68" fmla="*/ 236 w 301"/>
                <a:gd name="T69" fmla="*/ 285 h 331"/>
                <a:gd name="T70" fmla="*/ 240 w 301"/>
                <a:gd name="T71" fmla="*/ 306 h 331"/>
                <a:gd name="T72" fmla="*/ 241 w 301"/>
                <a:gd name="T73" fmla="*/ 324 h 331"/>
                <a:gd name="T74" fmla="*/ 286 w 301"/>
                <a:gd name="T75" fmla="*/ 331 h 331"/>
                <a:gd name="T76" fmla="*/ 292 w 301"/>
                <a:gd name="T77" fmla="*/ 330 h 331"/>
                <a:gd name="T78" fmla="*/ 297 w 301"/>
                <a:gd name="T79" fmla="*/ 327 h 331"/>
                <a:gd name="T80" fmla="*/ 300 w 301"/>
                <a:gd name="T81" fmla="*/ 322 h 331"/>
                <a:gd name="T82" fmla="*/ 301 w 301"/>
                <a:gd name="T83" fmla="*/ 316 h 331"/>
                <a:gd name="T84" fmla="*/ 301 w 301"/>
                <a:gd name="T85" fmla="*/ 165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331">
                  <a:moveTo>
                    <a:pt x="30" y="150"/>
                  </a:moveTo>
                  <a:lnTo>
                    <a:pt x="30" y="30"/>
                  </a:lnTo>
                  <a:lnTo>
                    <a:pt x="130" y="30"/>
                  </a:lnTo>
                  <a:lnTo>
                    <a:pt x="250" y="150"/>
                  </a:lnTo>
                  <a:lnTo>
                    <a:pt x="30" y="150"/>
                  </a:lnTo>
                  <a:close/>
                  <a:moveTo>
                    <a:pt x="301" y="165"/>
                  </a:moveTo>
                  <a:lnTo>
                    <a:pt x="300" y="163"/>
                  </a:lnTo>
                  <a:lnTo>
                    <a:pt x="300" y="161"/>
                  </a:lnTo>
                  <a:lnTo>
                    <a:pt x="300" y="160"/>
                  </a:lnTo>
                  <a:lnTo>
                    <a:pt x="300" y="160"/>
                  </a:lnTo>
                  <a:lnTo>
                    <a:pt x="298" y="156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297" y="155"/>
                  </a:lnTo>
                  <a:lnTo>
                    <a:pt x="147" y="4"/>
                  </a:lnTo>
                  <a:lnTo>
                    <a:pt x="144" y="2"/>
                  </a:lnTo>
                  <a:lnTo>
                    <a:pt x="142" y="1"/>
                  </a:lnTo>
                  <a:lnTo>
                    <a:pt x="138" y="0"/>
                  </a:lnTo>
                  <a:lnTo>
                    <a:pt x="136" y="0"/>
                  </a:lnTo>
                  <a:lnTo>
                    <a:pt x="15" y="0"/>
                  </a:lnTo>
                  <a:lnTo>
                    <a:pt x="12" y="0"/>
                  </a:lnTo>
                  <a:lnTo>
                    <a:pt x="10" y="1"/>
                  </a:lnTo>
                  <a:lnTo>
                    <a:pt x="7" y="2"/>
                  </a:lnTo>
                  <a:lnTo>
                    <a:pt x="4" y="4"/>
                  </a:lnTo>
                  <a:lnTo>
                    <a:pt x="3" y="6"/>
                  </a:lnTo>
                  <a:lnTo>
                    <a:pt x="1" y="10"/>
                  </a:lnTo>
                  <a:lnTo>
                    <a:pt x="1" y="12"/>
                  </a:lnTo>
                  <a:lnTo>
                    <a:pt x="0" y="15"/>
                  </a:lnTo>
                  <a:lnTo>
                    <a:pt x="0" y="165"/>
                  </a:lnTo>
                  <a:lnTo>
                    <a:pt x="0" y="316"/>
                  </a:lnTo>
                  <a:lnTo>
                    <a:pt x="1" y="320"/>
                  </a:lnTo>
                  <a:lnTo>
                    <a:pt x="1" y="322"/>
                  </a:lnTo>
                  <a:lnTo>
                    <a:pt x="3" y="325"/>
                  </a:lnTo>
                  <a:lnTo>
                    <a:pt x="4" y="327"/>
                  </a:lnTo>
                  <a:lnTo>
                    <a:pt x="7" y="328"/>
                  </a:lnTo>
                  <a:lnTo>
                    <a:pt x="10" y="330"/>
                  </a:lnTo>
                  <a:lnTo>
                    <a:pt x="12" y="331"/>
                  </a:lnTo>
                  <a:lnTo>
                    <a:pt x="15" y="331"/>
                  </a:lnTo>
                  <a:lnTo>
                    <a:pt x="31" y="331"/>
                  </a:lnTo>
                  <a:lnTo>
                    <a:pt x="31" y="324"/>
                  </a:lnTo>
                  <a:lnTo>
                    <a:pt x="30" y="316"/>
                  </a:lnTo>
                  <a:lnTo>
                    <a:pt x="31" y="306"/>
                  </a:lnTo>
                  <a:lnTo>
                    <a:pt x="32" y="295"/>
                  </a:lnTo>
                  <a:lnTo>
                    <a:pt x="35" y="285"/>
                  </a:lnTo>
                  <a:lnTo>
                    <a:pt x="39" y="276"/>
                  </a:lnTo>
                  <a:lnTo>
                    <a:pt x="43" y="266"/>
                  </a:lnTo>
                  <a:lnTo>
                    <a:pt x="48" y="257"/>
                  </a:lnTo>
                  <a:lnTo>
                    <a:pt x="55" y="249"/>
                  </a:lnTo>
                  <a:lnTo>
                    <a:pt x="61" y="241"/>
                  </a:lnTo>
                  <a:lnTo>
                    <a:pt x="69" y="235"/>
                  </a:lnTo>
                  <a:lnTo>
                    <a:pt x="77" y="228"/>
                  </a:lnTo>
                  <a:lnTo>
                    <a:pt x="86" y="223"/>
                  </a:lnTo>
                  <a:lnTo>
                    <a:pt x="94" y="219"/>
                  </a:lnTo>
                  <a:lnTo>
                    <a:pt x="104" y="215"/>
                  </a:lnTo>
                  <a:lnTo>
                    <a:pt x="115" y="213"/>
                  </a:lnTo>
                  <a:lnTo>
                    <a:pt x="126" y="211"/>
                  </a:lnTo>
                  <a:lnTo>
                    <a:pt x="136" y="211"/>
                  </a:lnTo>
                  <a:lnTo>
                    <a:pt x="147" y="211"/>
                  </a:lnTo>
                  <a:lnTo>
                    <a:pt x="157" y="213"/>
                  </a:lnTo>
                  <a:lnTo>
                    <a:pt x="167" y="215"/>
                  </a:lnTo>
                  <a:lnTo>
                    <a:pt x="177" y="219"/>
                  </a:lnTo>
                  <a:lnTo>
                    <a:pt x="186" y="223"/>
                  </a:lnTo>
                  <a:lnTo>
                    <a:pt x="194" y="228"/>
                  </a:lnTo>
                  <a:lnTo>
                    <a:pt x="203" y="235"/>
                  </a:lnTo>
                  <a:lnTo>
                    <a:pt x="210" y="241"/>
                  </a:lnTo>
                  <a:lnTo>
                    <a:pt x="217" y="249"/>
                  </a:lnTo>
                  <a:lnTo>
                    <a:pt x="223" y="257"/>
                  </a:lnTo>
                  <a:lnTo>
                    <a:pt x="229" y="266"/>
                  </a:lnTo>
                  <a:lnTo>
                    <a:pt x="233" y="276"/>
                  </a:lnTo>
                  <a:lnTo>
                    <a:pt x="236" y="285"/>
                  </a:lnTo>
                  <a:lnTo>
                    <a:pt x="239" y="295"/>
                  </a:lnTo>
                  <a:lnTo>
                    <a:pt x="240" y="306"/>
                  </a:lnTo>
                  <a:lnTo>
                    <a:pt x="241" y="316"/>
                  </a:lnTo>
                  <a:lnTo>
                    <a:pt x="241" y="324"/>
                  </a:lnTo>
                  <a:lnTo>
                    <a:pt x="240" y="331"/>
                  </a:lnTo>
                  <a:lnTo>
                    <a:pt x="286" y="331"/>
                  </a:lnTo>
                  <a:lnTo>
                    <a:pt x="290" y="330"/>
                  </a:lnTo>
                  <a:lnTo>
                    <a:pt x="292" y="330"/>
                  </a:lnTo>
                  <a:lnTo>
                    <a:pt x="295" y="328"/>
                  </a:lnTo>
                  <a:lnTo>
                    <a:pt x="297" y="327"/>
                  </a:lnTo>
                  <a:lnTo>
                    <a:pt x="299" y="325"/>
                  </a:lnTo>
                  <a:lnTo>
                    <a:pt x="300" y="322"/>
                  </a:lnTo>
                  <a:lnTo>
                    <a:pt x="301" y="320"/>
                  </a:lnTo>
                  <a:lnTo>
                    <a:pt x="301" y="316"/>
                  </a:lnTo>
                  <a:lnTo>
                    <a:pt x="301" y="165"/>
                  </a:lnTo>
                  <a:lnTo>
                    <a:pt x="301" y="165"/>
                  </a:lnTo>
                  <a:lnTo>
                    <a:pt x="301" y="1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534">
              <a:extLst>
                <a:ext uri="{FF2B5EF4-FFF2-40B4-BE49-F238E27FC236}">
                  <a16:creationId xmlns:a16="http://schemas.microsoft.com/office/drawing/2014/main" id="{AE4602A3-7214-DC82-BA78-D54770E1E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8288" y="2732088"/>
              <a:ext cx="49213" cy="47625"/>
            </a:xfrm>
            <a:custGeom>
              <a:avLst/>
              <a:gdLst>
                <a:gd name="T0" fmla="*/ 68 w 151"/>
                <a:gd name="T1" fmla="*/ 0 h 150"/>
                <a:gd name="T2" fmla="*/ 54 w 151"/>
                <a:gd name="T3" fmla="*/ 3 h 150"/>
                <a:gd name="T4" fmla="*/ 40 w 151"/>
                <a:gd name="T5" fmla="*/ 9 h 150"/>
                <a:gd name="T6" fmla="*/ 28 w 151"/>
                <a:gd name="T7" fmla="*/ 17 h 150"/>
                <a:gd name="T8" fmla="*/ 17 w 151"/>
                <a:gd name="T9" fmla="*/ 27 h 150"/>
                <a:gd name="T10" fmla="*/ 10 w 151"/>
                <a:gd name="T11" fmla="*/ 39 h 150"/>
                <a:gd name="T12" fmla="*/ 4 w 151"/>
                <a:gd name="T13" fmla="*/ 53 h 150"/>
                <a:gd name="T14" fmla="*/ 1 w 151"/>
                <a:gd name="T15" fmla="*/ 68 h 150"/>
                <a:gd name="T16" fmla="*/ 1 w 151"/>
                <a:gd name="T17" fmla="*/ 83 h 150"/>
                <a:gd name="T18" fmla="*/ 4 w 151"/>
                <a:gd name="T19" fmla="*/ 98 h 150"/>
                <a:gd name="T20" fmla="*/ 10 w 151"/>
                <a:gd name="T21" fmla="*/ 111 h 150"/>
                <a:gd name="T22" fmla="*/ 17 w 151"/>
                <a:gd name="T23" fmla="*/ 123 h 150"/>
                <a:gd name="T24" fmla="*/ 28 w 151"/>
                <a:gd name="T25" fmla="*/ 133 h 150"/>
                <a:gd name="T26" fmla="*/ 40 w 151"/>
                <a:gd name="T27" fmla="*/ 141 h 150"/>
                <a:gd name="T28" fmla="*/ 54 w 151"/>
                <a:gd name="T29" fmla="*/ 147 h 150"/>
                <a:gd name="T30" fmla="*/ 68 w 151"/>
                <a:gd name="T31" fmla="*/ 150 h 150"/>
                <a:gd name="T32" fmla="*/ 84 w 151"/>
                <a:gd name="T33" fmla="*/ 150 h 150"/>
                <a:gd name="T34" fmla="*/ 98 w 151"/>
                <a:gd name="T35" fmla="*/ 147 h 150"/>
                <a:gd name="T36" fmla="*/ 112 w 151"/>
                <a:gd name="T37" fmla="*/ 141 h 150"/>
                <a:gd name="T38" fmla="*/ 124 w 151"/>
                <a:gd name="T39" fmla="*/ 133 h 150"/>
                <a:gd name="T40" fmla="*/ 134 w 151"/>
                <a:gd name="T41" fmla="*/ 123 h 150"/>
                <a:gd name="T42" fmla="*/ 142 w 151"/>
                <a:gd name="T43" fmla="*/ 111 h 150"/>
                <a:gd name="T44" fmla="*/ 148 w 151"/>
                <a:gd name="T45" fmla="*/ 98 h 150"/>
                <a:gd name="T46" fmla="*/ 150 w 151"/>
                <a:gd name="T47" fmla="*/ 83 h 150"/>
                <a:gd name="T48" fmla="*/ 150 w 151"/>
                <a:gd name="T49" fmla="*/ 68 h 150"/>
                <a:gd name="T50" fmla="*/ 148 w 151"/>
                <a:gd name="T51" fmla="*/ 53 h 150"/>
                <a:gd name="T52" fmla="*/ 142 w 151"/>
                <a:gd name="T53" fmla="*/ 39 h 150"/>
                <a:gd name="T54" fmla="*/ 134 w 151"/>
                <a:gd name="T55" fmla="*/ 27 h 150"/>
                <a:gd name="T56" fmla="*/ 124 w 151"/>
                <a:gd name="T57" fmla="*/ 17 h 150"/>
                <a:gd name="T58" fmla="*/ 112 w 151"/>
                <a:gd name="T59" fmla="*/ 9 h 150"/>
                <a:gd name="T60" fmla="*/ 98 w 151"/>
                <a:gd name="T61" fmla="*/ 3 h 150"/>
                <a:gd name="T62" fmla="*/ 84 w 151"/>
                <a:gd name="T63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1" h="150">
                  <a:moveTo>
                    <a:pt x="76" y="0"/>
                  </a:moveTo>
                  <a:lnTo>
                    <a:pt x="68" y="0"/>
                  </a:lnTo>
                  <a:lnTo>
                    <a:pt x="60" y="1"/>
                  </a:lnTo>
                  <a:lnTo>
                    <a:pt x="54" y="3"/>
                  </a:lnTo>
                  <a:lnTo>
                    <a:pt x="46" y="6"/>
                  </a:lnTo>
                  <a:lnTo>
                    <a:pt x="40" y="9"/>
                  </a:lnTo>
                  <a:lnTo>
                    <a:pt x="33" y="13"/>
                  </a:lnTo>
                  <a:lnTo>
                    <a:pt x="28" y="17"/>
                  </a:lnTo>
                  <a:lnTo>
                    <a:pt x="23" y="22"/>
                  </a:lnTo>
                  <a:lnTo>
                    <a:pt x="17" y="27"/>
                  </a:lnTo>
                  <a:lnTo>
                    <a:pt x="13" y="33"/>
                  </a:lnTo>
                  <a:lnTo>
                    <a:pt x="10" y="39"/>
                  </a:lnTo>
                  <a:lnTo>
                    <a:pt x="7" y="45"/>
                  </a:lnTo>
                  <a:lnTo>
                    <a:pt x="4" y="53"/>
                  </a:lnTo>
                  <a:lnTo>
                    <a:pt x="2" y="60"/>
                  </a:lnTo>
                  <a:lnTo>
                    <a:pt x="1" y="68"/>
                  </a:lnTo>
                  <a:lnTo>
                    <a:pt x="0" y="75"/>
                  </a:lnTo>
                  <a:lnTo>
                    <a:pt x="1" y="83"/>
                  </a:lnTo>
                  <a:lnTo>
                    <a:pt x="2" y="90"/>
                  </a:lnTo>
                  <a:lnTo>
                    <a:pt x="4" y="98"/>
                  </a:lnTo>
                  <a:lnTo>
                    <a:pt x="7" y="104"/>
                  </a:lnTo>
                  <a:lnTo>
                    <a:pt x="10" y="111"/>
                  </a:lnTo>
                  <a:lnTo>
                    <a:pt x="13" y="117"/>
                  </a:lnTo>
                  <a:lnTo>
                    <a:pt x="17" y="123"/>
                  </a:lnTo>
                  <a:lnTo>
                    <a:pt x="23" y="128"/>
                  </a:lnTo>
                  <a:lnTo>
                    <a:pt x="28" y="133"/>
                  </a:lnTo>
                  <a:lnTo>
                    <a:pt x="33" y="138"/>
                  </a:lnTo>
                  <a:lnTo>
                    <a:pt x="40" y="141"/>
                  </a:lnTo>
                  <a:lnTo>
                    <a:pt x="46" y="144"/>
                  </a:lnTo>
                  <a:lnTo>
                    <a:pt x="54" y="147"/>
                  </a:lnTo>
                  <a:lnTo>
                    <a:pt x="60" y="149"/>
                  </a:lnTo>
                  <a:lnTo>
                    <a:pt x="68" y="150"/>
                  </a:lnTo>
                  <a:lnTo>
                    <a:pt x="76" y="150"/>
                  </a:lnTo>
                  <a:lnTo>
                    <a:pt x="84" y="150"/>
                  </a:lnTo>
                  <a:lnTo>
                    <a:pt x="91" y="149"/>
                  </a:lnTo>
                  <a:lnTo>
                    <a:pt x="98" y="147"/>
                  </a:lnTo>
                  <a:lnTo>
                    <a:pt x="105" y="144"/>
                  </a:lnTo>
                  <a:lnTo>
                    <a:pt x="112" y="141"/>
                  </a:lnTo>
                  <a:lnTo>
                    <a:pt x="118" y="138"/>
                  </a:lnTo>
                  <a:lnTo>
                    <a:pt x="124" y="133"/>
                  </a:lnTo>
                  <a:lnTo>
                    <a:pt x="129" y="128"/>
                  </a:lnTo>
                  <a:lnTo>
                    <a:pt x="134" y="123"/>
                  </a:lnTo>
                  <a:lnTo>
                    <a:pt x="139" y="117"/>
                  </a:lnTo>
                  <a:lnTo>
                    <a:pt x="142" y="111"/>
                  </a:lnTo>
                  <a:lnTo>
                    <a:pt x="145" y="104"/>
                  </a:lnTo>
                  <a:lnTo>
                    <a:pt x="148" y="98"/>
                  </a:lnTo>
                  <a:lnTo>
                    <a:pt x="149" y="90"/>
                  </a:lnTo>
                  <a:lnTo>
                    <a:pt x="150" y="83"/>
                  </a:lnTo>
                  <a:lnTo>
                    <a:pt x="151" y="75"/>
                  </a:lnTo>
                  <a:lnTo>
                    <a:pt x="150" y="68"/>
                  </a:lnTo>
                  <a:lnTo>
                    <a:pt x="149" y="60"/>
                  </a:lnTo>
                  <a:lnTo>
                    <a:pt x="148" y="53"/>
                  </a:lnTo>
                  <a:lnTo>
                    <a:pt x="145" y="45"/>
                  </a:lnTo>
                  <a:lnTo>
                    <a:pt x="142" y="39"/>
                  </a:lnTo>
                  <a:lnTo>
                    <a:pt x="139" y="33"/>
                  </a:lnTo>
                  <a:lnTo>
                    <a:pt x="134" y="27"/>
                  </a:lnTo>
                  <a:lnTo>
                    <a:pt x="129" y="22"/>
                  </a:lnTo>
                  <a:lnTo>
                    <a:pt x="124" y="17"/>
                  </a:lnTo>
                  <a:lnTo>
                    <a:pt x="118" y="13"/>
                  </a:lnTo>
                  <a:lnTo>
                    <a:pt x="112" y="9"/>
                  </a:lnTo>
                  <a:lnTo>
                    <a:pt x="105" y="6"/>
                  </a:lnTo>
                  <a:lnTo>
                    <a:pt x="98" y="3"/>
                  </a:lnTo>
                  <a:lnTo>
                    <a:pt x="91" y="1"/>
                  </a:lnTo>
                  <a:lnTo>
                    <a:pt x="84" y="0"/>
                  </a:lnTo>
                  <a:lnTo>
                    <a:pt x="7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3" name="TextBox 151">
            <a:extLst>
              <a:ext uri="{FF2B5EF4-FFF2-40B4-BE49-F238E27FC236}">
                <a16:creationId xmlns:a16="http://schemas.microsoft.com/office/drawing/2014/main" id="{10C7CF81-1A94-C046-2637-15765354285D}"/>
              </a:ext>
            </a:extLst>
          </p:cNvPr>
          <p:cNvSpPr txBox="1"/>
          <p:nvPr/>
        </p:nvSpPr>
        <p:spPr>
          <a:xfrm>
            <a:off x="1854798" y="5851576"/>
            <a:ext cx="1304926" cy="21544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NAME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5" name="Straight Connector 157">
            <a:extLst>
              <a:ext uri="{FF2B5EF4-FFF2-40B4-BE49-F238E27FC236}">
                <a16:creationId xmlns:a16="http://schemas.microsoft.com/office/drawing/2014/main" id="{E552515B-4D3D-CD10-6477-317DD633C974}"/>
              </a:ext>
            </a:extLst>
          </p:cNvPr>
          <p:cNvCxnSpPr/>
          <p:nvPr/>
        </p:nvCxnSpPr>
        <p:spPr>
          <a:xfrm>
            <a:off x="2485020" y="5285000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57">
            <a:extLst>
              <a:ext uri="{FF2B5EF4-FFF2-40B4-BE49-F238E27FC236}">
                <a16:creationId xmlns:a16="http://schemas.microsoft.com/office/drawing/2014/main" id="{C858C938-E401-B9EC-4B13-26F191F8FD19}"/>
              </a:ext>
            </a:extLst>
          </p:cNvPr>
          <p:cNvCxnSpPr/>
          <p:nvPr/>
        </p:nvCxnSpPr>
        <p:spPr>
          <a:xfrm>
            <a:off x="6334729" y="5285000"/>
            <a:ext cx="0" cy="314396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52">
            <a:extLst>
              <a:ext uri="{FF2B5EF4-FFF2-40B4-BE49-F238E27FC236}">
                <a16:creationId xmlns:a16="http://schemas.microsoft.com/office/drawing/2014/main" id="{ECD3269C-D46E-1D1E-BCD7-BDC4DE1052B2}"/>
              </a:ext>
            </a:extLst>
          </p:cNvPr>
          <p:cNvSpPr txBox="1"/>
          <p:nvPr/>
        </p:nvSpPr>
        <p:spPr>
          <a:xfrm>
            <a:off x="2091453" y="6039167"/>
            <a:ext cx="782927" cy="18466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Position</a:t>
            </a:r>
          </a:p>
        </p:txBody>
      </p:sp>
      <p:sp>
        <p:nvSpPr>
          <p:cNvPr id="168" name="TextBox 151">
            <a:extLst>
              <a:ext uri="{FF2B5EF4-FFF2-40B4-BE49-F238E27FC236}">
                <a16:creationId xmlns:a16="http://schemas.microsoft.com/office/drawing/2014/main" id="{2B66ED4B-F5E2-2F38-9792-E950DDA7CA36}"/>
              </a:ext>
            </a:extLst>
          </p:cNvPr>
          <p:cNvSpPr txBox="1"/>
          <p:nvPr/>
        </p:nvSpPr>
        <p:spPr>
          <a:xfrm>
            <a:off x="5687677" y="5863783"/>
            <a:ext cx="1304926" cy="21544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NAME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9" name="TextBox 152">
            <a:extLst>
              <a:ext uri="{FF2B5EF4-FFF2-40B4-BE49-F238E27FC236}">
                <a16:creationId xmlns:a16="http://schemas.microsoft.com/office/drawing/2014/main" id="{0DEEE85B-A09F-DD26-9884-E0F15482E723}"/>
              </a:ext>
            </a:extLst>
          </p:cNvPr>
          <p:cNvSpPr txBox="1"/>
          <p:nvPr/>
        </p:nvSpPr>
        <p:spPr>
          <a:xfrm>
            <a:off x="5924332" y="6051374"/>
            <a:ext cx="782927" cy="184666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Position</a:t>
            </a:r>
          </a:p>
        </p:txBody>
      </p:sp>
      <p:sp>
        <p:nvSpPr>
          <p:cNvPr id="170" name="CuadroTexto 169">
            <a:extLst>
              <a:ext uri="{FF2B5EF4-FFF2-40B4-BE49-F238E27FC236}">
                <a16:creationId xmlns:a16="http://schemas.microsoft.com/office/drawing/2014/main" id="{AF9DADA8-4B4B-162C-6FBF-227217BCE6D2}"/>
              </a:ext>
            </a:extLst>
          </p:cNvPr>
          <p:cNvSpPr txBox="1"/>
          <p:nvPr/>
        </p:nvSpPr>
        <p:spPr>
          <a:xfrm>
            <a:off x="7672794" y="629897"/>
            <a:ext cx="3577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/>
              <a:t>ORGANIGRAMM</a:t>
            </a:r>
            <a:endParaRPr lang="es-ES" b="1" dirty="0"/>
          </a:p>
        </p:txBody>
      </p:sp>
      <p:sp>
        <p:nvSpPr>
          <p:cNvPr id="171" name="CuadroTexto 170">
            <a:extLst>
              <a:ext uri="{FF2B5EF4-FFF2-40B4-BE49-F238E27FC236}">
                <a16:creationId xmlns:a16="http://schemas.microsoft.com/office/drawing/2014/main" id="{59F9BC04-B641-5DDA-9684-72D5EC80B0B1}"/>
              </a:ext>
            </a:extLst>
          </p:cNvPr>
          <p:cNvSpPr txBox="1"/>
          <p:nvPr/>
        </p:nvSpPr>
        <p:spPr>
          <a:xfrm>
            <a:off x="-42532" y="-30217"/>
            <a:ext cx="2730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err="1">
                <a:solidFill>
                  <a:schemeClr val="bg1">
                    <a:lumMod val="75000"/>
                  </a:schemeClr>
                </a:solidFill>
              </a:rPr>
              <a:t>organigrammvorlagen.de</a:t>
            </a:r>
            <a:endParaRPr lang="es-E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2019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87</Words>
  <Application>Microsoft Office PowerPoint</Application>
  <PresentationFormat>Panorámica</PresentationFormat>
  <Paragraphs>37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organigrammvorlagen.de</dc:creator>
  <cp:lastModifiedBy>H1077</cp:lastModifiedBy>
  <cp:revision>2</cp:revision>
  <dcterms:created xsi:type="dcterms:W3CDTF">2026-02-20T15:59:48Z</dcterms:created>
  <dcterms:modified xsi:type="dcterms:W3CDTF">2026-03-20T16:25:50Z</dcterms:modified>
</cp:coreProperties>
</file>