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7310"/>
    <a:srgbClr val="F8C7A2"/>
    <a:srgbClr val="1C5890"/>
    <a:srgbClr val="C3DAFD"/>
    <a:srgbClr val="5687E1"/>
    <a:srgbClr val="6D6D6E"/>
    <a:srgbClr val="414142"/>
    <a:srgbClr val="F9F9F9"/>
    <a:srgbClr val="FDFDFD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2C0C94-D3BF-4D5E-B9C8-F95A8DBDE91A}" v="89" dt="2021-07-17T03:58:51.5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1330" y="4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413C53-536E-4EE7-BBCA-3A5293E2B8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F602C7-0415-4816-9E6B-07A017BF35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2CE1FA-E98A-4921-971C-8DCB0B3FB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C7417-3AE1-49B8-84D5-78641F8A4797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0627CA-55E1-4047-9CB0-35AF7DD5D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DB76D8-FBAB-4653-B429-1EBD26B77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6B32D-01F3-4582-8DDF-7080D6FC484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247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BA77D-D2BA-4D7B-A5D2-C2FB3A364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C57608-B801-4958-888C-D8C6F629B3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57C778-ACD1-4DAD-BF08-55FA62099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C7417-3AE1-49B8-84D5-78641F8A4797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FA8A75-8008-43EA-B24B-FD12FE75D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8AFA2E-236D-447D-AC79-AFDC5BFD9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6B32D-01F3-4582-8DDF-7080D6FC484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223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D5EDC3-1732-4A92-A6E3-F414F9A887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F479B3-F0D0-4445-BE5B-FE3EA260CF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B9E402-101D-470F-A535-55BFD4771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C7417-3AE1-49B8-84D5-78641F8A4797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0DEBF0-21D2-469B-97C8-44C7AB248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419024-0FBE-45BF-BF0F-D4EF4DF97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6B32D-01F3-4582-8DDF-7080D6FC484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84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4FD49-0AB0-41DF-A39F-20FDF72E6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A7A485-2A9B-486E-9086-D656D200D0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875A18-61AF-403A-B06B-7A1F5E5D2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C7417-3AE1-49B8-84D5-78641F8A4797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181743-7441-4529-9365-ECAFEDF4C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6F44EB-E4EC-4DD4-A7A0-61694387C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6B32D-01F3-4582-8DDF-7080D6FC484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009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143AD3-29A2-4CA2-B926-F18AD45C6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D989D2-1E2F-439B-9906-E01E998D16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594385-22C6-4521-8258-BE200ABD2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C7417-3AE1-49B8-84D5-78641F8A4797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45D5D5-AAAF-43A3-A329-A36F98534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0D3EFE-DCA3-4059-8545-3B32D6C03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6B32D-01F3-4582-8DDF-7080D6FC484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874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BCDCF1-D947-4DF1-B21D-A4ECF2801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3CC0D4-5CAD-4241-93B9-E613B39618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067C29-A2D6-44FF-8CD6-ABFB3AAF27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14257C-43ED-4865-9B0E-30650A3E6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C7417-3AE1-49B8-84D5-78641F8A4797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2D9FE1-9F2F-491C-BC44-83636941A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BB644E-7809-45F1-BD9B-1231B1103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6B32D-01F3-4582-8DDF-7080D6FC484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834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53AC3A-13FA-47A6-AA27-6A1B138685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CD39B5-33C4-49DC-A1F0-4C515F9D21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4C7195-5C36-4F9A-9656-2BA7944E07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ABE01B-9662-436F-8312-2913126A51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FE79D68-CDE9-40DB-8B48-FE13E49055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B5FF40-4077-42B8-B7F0-894E322C4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C7417-3AE1-49B8-84D5-78641F8A4797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D12CF1-F854-44C2-A8DB-9024477D5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AB932C-BD61-4DAB-8E20-AA5A36201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6B32D-01F3-4582-8DDF-7080D6FC484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226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2BBFC2-D52D-4A51-9A01-3AD34D54F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2B2026-1B60-4EE7-B6E2-88FC7B6BE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C7417-3AE1-49B8-84D5-78641F8A4797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E08AD7-C29F-4F8C-9AE8-7D14DA1A3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491922-EEA6-4C85-826D-FB26F565C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6B32D-01F3-4582-8DDF-7080D6FC484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203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19AED2-2810-40EC-BFE9-503EE1279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C7417-3AE1-49B8-84D5-78641F8A4797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E33BBC-2104-46E4-B0E2-56E710E77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6D4484-5BB6-4874-AE1F-0E9C1BFE9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6B32D-01F3-4582-8DDF-7080D6FC484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034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6AD37-9179-43BB-ABFA-C5E5E6CBD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880413-BD98-4345-A33B-70AAC32187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8D39EB-A699-4C4C-8FEF-92E72B8817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0058D5-6081-4FC8-B7C6-02ADBDE94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C7417-3AE1-49B8-84D5-78641F8A4797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66771B-CEAC-4E0A-A71D-571ED38ED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837E86-62E4-4208-9B85-3D2E6A092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6B32D-01F3-4582-8DDF-7080D6FC484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466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7265FD-1BA0-42D2-80BC-165E678EB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84CD7FD-17A9-4481-BB09-58002A0A70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6CBC3F-E1A2-49C3-8283-5C22355496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8DC7FA-8FA0-4C0B-8100-E5B845B7F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C7417-3AE1-49B8-84D5-78641F8A4797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EA5936-FE0D-4217-8AB3-1DD613F30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F8BC57-53E6-40BE-B461-4E977CCE7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6B32D-01F3-4582-8DDF-7080D6FC484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322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1B2033-ED60-4953-BF31-3D1222F12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04AC67-9202-4064-BB65-30186732C6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36CECD-0BDB-47E7-9452-A108B73664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AC7417-3AE1-49B8-84D5-78641F8A4797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06D697-B5F0-446E-8B23-276964A41E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1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7AE842-1F77-4A2C-987F-E134CB1E24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6B32D-01F3-4582-8DDF-7080D6FC484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412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7.svg"/><Relationship Id="rId26" Type="http://schemas.openxmlformats.org/officeDocument/2006/relationships/image" Target="../media/image25.svg"/><Relationship Id="rId3" Type="http://schemas.openxmlformats.org/officeDocument/2006/relationships/image" Target="../media/image2.svg"/><Relationship Id="rId21" Type="http://schemas.openxmlformats.org/officeDocument/2006/relationships/image" Target="../media/image20.pn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6.sv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svg"/><Relationship Id="rId29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24" Type="http://schemas.openxmlformats.org/officeDocument/2006/relationships/image" Target="../media/image23.svg"/><Relationship Id="rId32" Type="http://schemas.openxmlformats.org/officeDocument/2006/relationships/image" Target="../media/image31.sv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23" Type="http://schemas.openxmlformats.org/officeDocument/2006/relationships/image" Target="../media/image22.png"/><Relationship Id="rId28" Type="http://schemas.openxmlformats.org/officeDocument/2006/relationships/image" Target="../media/image27.sv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31" Type="http://schemas.openxmlformats.org/officeDocument/2006/relationships/image" Target="../media/image30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Relationship Id="rId22" Type="http://schemas.openxmlformats.org/officeDocument/2006/relationships/image" Target="../media/image21.svg"/><Relationship Id="rId27" Type="http://schemas.openxmlformats.org/officeDocument/2006/relationships/image" Target="../media/image26.png"/><Relationship Id="rId30" Type="http://schemas.openxmlformats.org/officeDocument/2006/relationships/image" Target="../media/image29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9F9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0395007-CD41-4BC6-BAD7-E894188F3F6D}"/>
              </a:ext>
            </a:extLst>
          </p:cNvPr>
          <p:cNvGrpSpPr/>
          <p:nvPr/>
        </p:nvGrpSpPr>
        <p:grpSpPr>
          <a:xfrm>
            <a:off x="846339" y="925348"/>
            <a:ext cx="10454936" cy="5105832"/>
            <a:chOff x="846339" y="925348"/>
            <a:chExt cx="10454936" cy="5105832"/>
          </a:xfrm>
        </p:grpSpPr>
        <p:cxnSp>
          <p:nvCxnSpPr>
            <p:cNvPr id="179" name="Straight Connector 178">
              <a:extLst>
                <a:ext uri="{FF2B5EF4-FFF2-40B4-BE49-F238E27FC236}">
                  <a16:creationId xmlns:a16="http://schemas.microsoft.com/office/drawing/2014/main" id="{0486B987-E3D5-41BD-983E-6522599C8BD9}"/>
                </a:ext>
              </a:extLst>
            </p:cNvPr>
            <p:cNvCxnSpPr/>
            <p:nvPr/>
          </p:nvCxnSpPr>
          <p:spPr>
            <a:xfrm>
              <a:off x="3924182" y="3179061"/>
              <a:ext cx="0" cy="2516722"/>
            </a:xfrm>
            <a:prstGeom prst="line">
              <a:avLst/>
            </a:prstGeom>
            <a:ln w="1905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grpSp>
          <p:nvGrpSpPr>
            <p:cNvPr id="1083" name="Group 1082">
              <a:extLst>
                <a:ext uri="{FF2B5EF4-FFF2-40B4-BE49-F238E27FC236}">
                  <a16:creationId xmlns:a16="http://schemas.microsoft.com/office/drawing/2014/main" id="{50E067E8-10CF-4702-A9E1-2E89D2D5C72B}"/>
                </a:ext>
              </a:extLst>
            </p:cNvPr>
            <p:cNvGrpSpPr/>
            <p:nvPr/>
          </p:nvGrpSpPr>
          <p:grpSpPr>
            <a:xfrm>
              <a:off x="3608282" y="2602496"/>
              <a:ext cx="2198703" cy="621959"/>
              <a:chOff x="3608280" y="2279104"/>
              <a:chExt cx="2198703" cy="621959"/>
            </a:xfrm>
          </p:grpSpPr>
          <p:grpSp>
            <p:nvGrpSpPr>
              <p:cNvPr id="69" name="Group 68">
                <a:extLst>
                  <a:ext uri="{FF2B5EF4-FFF2-40B4-BE49-F238E27FC236}">
                    <a16:creationId xmlns:a16="http://schemas.microsoft.com/office/drawing/2014/main" id="{C5E7B362-360D-4E5C-88CE-14D1BA998BB2}"/>
                  </a:ext>
                </a:extLst>
              </p:cNvPr>
              <p:cNvGrpSpPr/>
              <p:nvPr/>
            </p:nvGrpSpPr>
            <p:grpSpPr>
              <a:xfrm>
                <a:off x="3608280" y="2279104"/>
                <a:ext cx="2198703" cy="585926"/>
                <a:chOff x="4900474" y="1680102"/>
                <a:chExt cx="2198703" cy="585926"/>
              </a:xfrm>
            </p:grpSpPr>
            <p:sp>
              <p:nvSpPr>
                <p:cNvPr id="71" name="Rectangle: Rounded Corners 70">
                  <a:extLst>
                    <a:ext uri="{FF2B5EF4-FFF2-40B4-BE49-F238E27FC236}">
                      <a16:creationId xmlns:a16="http://schemas.microsoft.com/office/drawing/2014/main" id="{8C25F6CD-DE4D-484E-82AF-B3E979951C48}"/>
                    </a:ext>
                  </a:extLst>
                </p:cNvPr>
                <p:cNvSpPr/>
                <p:nvPr/>
              </p:nvSpPr>
              <p:spPr>
                <a:xfrm>
                  <a:off x="4900474" y="1680102"/>
                  <a:ext cx="2183907" cy="585926"/>
                </a:xfrm>
                <a:prstGeom prst="roundRect">
                  <a:avLst>
                    <a:gd name="adj" fmla="val 43940"/>
                  </a:avLst>
                </a:prstGeom>
                <a:solidFill>
                  <a:srgbClr val="F29854"/>
                </a:solidFill>
                <a:ln w="19050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2" name="TextBox 71">
                  <a:extLst>
                    <a:ext uri="{FF2B5EF4-FFF2-40B4-BE49-F238E27FC236}">
                      <a16:creationId xmlns:a16="http://schemas.microsoft.com/office/drawing/2014/main" id="{B5FB5807-86E7-489C-9112-3659728A874A}"/>
                    </a:ext>
                  </a:extLst>
                </p:cNvPr>
                <p:cNvSpPr txBox="1"/>
                <p:nvPr/>
              </p:nvSpPr>
              <p:spPr>
                <a:xfrm>
                  <a:off x="5530789" y="1757779"/>
                  <a:ext cx="1568388" cy="44467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b="1" spc="50" dirty="0"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NAME</a:t>
                  </a:r>
                  <a:br>
                    <a:rPr lang="en-US" sz="1200" b="1" spc="50" dirty="0"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</a:br>
                  <a:r>
                    <a:rPr lang="en-US" sz="1000" dirty="0"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Position</a:t>
                  </a:r>
                  <a:endParaRPr lang="en-US" sz="12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pic>
            <p:nvPicPr>
              <p:cNvPr id="1080" name="Graphic 1079">
                <a:extLst>
                  <a:ext uri="{FF2B5EF4-FFF2-40B4-BE49-F238E27FC236}">
                    <a16:creationId xmlns:a16="http://schemas.microsoft.com/office/drawing/2014/main" id="{3E7CD125-B3E1-4912-B9E4-B0312C2BE0A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rcRect l="78790" t="-1" b="-5857"/>
              <a:stretch/>
            </p:blipFill>
            <p:spPr>
              <a:xfrm>
                <a:off x="3674131" y="2352705"/>
                <a:ext cx="473414" cy="548358"/>
              </a:xfrm>
              <a:prstGeom prst="rect">
                <a:avLst/>
              </a:prstGeom>
            </p:spPr>
          </p:pic>
        </p:grpSp>
        <p:cxnSp>
          <p:nvCxnSpPr>
            <p:cNvPr id="181" name="Straight Connector 180">
              <a:extLst>
                <a:ext uri="{FF2B5EF4-FFF2-40B4-BE49-F238E27FC236}">
                  <a16:creationId xmlns:a16="http://schemas.microsoft.com/office/drawing/2014/main" id="{DDEF7A4D-39AE-476A-BF54-EE1594F23A3D}"/>
                </a:ext>
              </a:extLst>
            </p:cNvPr>
            <p:cNvCxnSpPr/>
            <p:nvPr/>
          </p:nvCxnSpPr>
          <p:spPr>
            <a:xfrm>
              <a:off x="9418472" y="3170216"/>
              <a:ext cx="0" cy="2516722"/>
            </a:xfrm>
            <a:prstGeom prst="line">
              <a:avLst/>
            </a:prstGeom>
            <a:ln w="1905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180" name="Straight Connector 179">
              <a:extLst>
                <a:ext uri="{FF2B5EF4-FFF2-40B4-BE49-F238E27FC236}">
                  <a16:creationId xmlns:a16="http://schemas.microsoft.com/office/drawing/2014/main" id="{8CF3C588-B29D-4220-87CE-4594A0E700DB}"/>
                </a:ext>
              </a:extLst>
            </p:cNvPr>
            <p:cNvCxnSpPr/>
            <p:nvPr/>
          </p:nvCxnSpPr>
          <p:spPr>
            <a:xfrm>
              <a:off x="6671327" y="3170216"/>
              <a:ext cx="0" cy="2516722"/>
            </a:xfrm>
            <a:prstGeom prst="line">
              <a:avLst/>
            </a:prstGeom>
            <a:ln w="1905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1024" name="Straight Connector 1023">
              <a:extLst>
                <a:ext uri="{FF2B5EF4-FFF2-40B4-BE49-F238E27FC236}">
                  <a16:creationId xmlns:a16="http://schemas.microsoft.com/office/drawing/2014/main" id="{AC54DB09-FDD9-408F-B965-E7A1E3C31423}"/>
                </a:ext>
              </a:extLst>
            </p:cNvPr>
            <p:cNvCxnSpPr>
              <a:cxnSpLocks/>
            </p:cNvCxnSpPr>
            <p:nvPr/>
          </p:nvCxnSpPr>
          <p:spPr>
            <a:xfrm>
              <a:off x="1177037" y="3107875"/>
              <a:ext cx="0" cy="2516722"/>
            </a:xfrm>
            <a:prstGeom prst="line">
              <a:avLst/>
            </a:prstGeom>
            <a:ln w="1905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grpSp>
          <p:nvGrpSpPr>
            <p:cNvPr id="1082" name="Group 1081">
              <a:extLst>
                <a:ext uri="{FF2B5EF4-FFF2-40B4-BE49-F238E27FC236}">
                  <a16:creationId xmlns:a16="http://schemas.microsoft.com/office/drawing/2014/main" id="{AD98CB19-7904-4CD5-9899-2995FA4B2D2F}"/>
                </a:ext>
              </a:extLst>
            </p:cNvPr>
            <p:cNvGrpSpPr/>
            <p:nvPr/>
          </p:nvGrpSpPr>
          <p:grpSpPr>
            <a:xfrm>
              <a:off x="4996650" y="1008302"/>
              <a:ext cx="2198703" cy="585926"/>
              <a:chOff x="4996648" y="986972"/>
              <a:chExt cx="2198703" cy="585926"/>
            </a:xfrm>
          </p:grpSpPr>
          <p:sp>
            <p:nvSpPr>
              <p:cNvPr id="8" name="Rectangle: Rounded Corners 7">
                <a:extLst>
                  <a:ext uri="{FF2B5EF4-FFF2-40B4-BE49-F238E27FC236}">
                    <a16:creationId xmlns:a16="http://schemas.microsoft.com/office/drawing/2014/main" id="{94D98B57-97EA-49EF-B1B7-97300911420A}"/>
                  </a:ext>
                </a:extLst>
              </p:cNvPr>
              <p:cNvSpPr/>
              <p:nvPr/>
            </p:nvSpPr>
            <p:spPr>
              <a:xfrm>
                <a:off x="4996648" y="986972"/>
                <a:ext cx="2183907" cy="585926"/>
              </a:xfrm>
              <a:prstGeom prst="roundRect">
                <a:avLst>
                  <a:gd name="adj" fmla="val 43940"/>
                </a:avLst>
              </a:prstGeom>
              <a:solidFill>
                <a:srgbClr val="5687E1"/>
              </a:solidFill>
              <a:ln w="190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2A6F96BF-0C62-44C7-B406-82B7247F92F3}"/>
                  </a:ext>
                </a:extLst>
              </p:cNvPr>
              <p:cNvSpPr txBox="1"/>
              <p:nvPr/>
            </p:nvSpPr>
            <p:spPr>
              <a:xfrm>
                <a:off x="5626963" y="1064649"/>
                <a:ext cx="1568388" cy="4446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sz="1200" b="1" spc="5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NAME</a:t>
                </a:r>
              </a:p>
              <a:p>
                <a:pPr>
                  <a:lnSpc>
                    <a:spcPct val="120000"/>
                  </a:lnSpc>
                </a:pPr>
                <a:r>
                  <a:rPr lang="en-US" sz="10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Position</a:t>
                </a:r>
                <a:endParaRPr lang="en-US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pic>
            <p:nvPicPr>
              <p:cNvPr id="19" name="Graphic 18">
                <a:extLst>
                  <a:ext uri="{FF2B5EF4-FFF2-40B4-BE49-F238E27FC236}">
                    <a16:creationId xmlns:a16="http://schemas.microsoft.com/office/drawing/2014/main" id="{57F7757C-1907-4352-B062-30DA6D50832A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 t="1" b="26063"/>
              <a:stretch/>
            </p:blipFill>
            <p:spPr>
              <a:xfrm>
                <a:off x="5097142" y="1061360"/>
                <a:ext cx="430816" cy="431101"/>
              </a:xfrm>
              <a:prstGeom prst="rect">
                <a:avLst/>
              </a:prstGeom>
            </p:spPr>
          </p:pic>
        </p:grp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2FFD5AC1-75C2-4009-AEDC-E2F86F59DC5C}"/>
                </a:ext>
              </a:extLst>
            </p:cNvPr>
            <p:cNvSpPr txBox="1"/>
            <p:nvPr/>
          </p:nvSpPr>
          <p:spPr>
            <a:xfrm>
              <a:off x="851022" y="925348"/>
              <a:ext cx="30679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spc="100" dirty="0">
                  <a:latin typeface="Montserrat Bold" panose="00000800000000000000" pitchFamily="2" charset="0"/>
                  <a:cs typeface="Arial" panose="020B0604020202020204" pitchFamily="34" charset="0"/>
                </a:rPr>
                <a:t>ORGANIGRAMM</a:t>
              </a:r>
            </a:p>
          </p:txBody>
        </p:sp>
        <p:grpSp>
          <p:nvGrpSpPr>
            <p:cNvPr id="1081" name="Group 1080">
              <a:extLst>
                <a:ext uri="{FF2B5EF4-FFF2-40B4-BE49-F238E27FC236}">
                  <a16:creationId xmlns:a16="http://schemas.microsoft.com/office/drawing/2014/main" id="{4E61B8FF-AE12-410F-87E6-5356678F1E08}"/>
                </a:ext>
              </a:extLst>
            </p:cNvPr>
            <p:cNvGrpSpPr/>
            <p:nvPr/>
          </p:nvGrpSpPr>
          <p:grpSpPr>
            <a:xfrm>
              <a:off x="861135" y="2602386"/>
              <a:ext cx="2198703" cy="585926"/>
              <a:chOff x="861135" y="2278996"/>
              <a:chExt cx="2198703" cy="585926"/>
            </a:xfrm>
          </p:grpSpPr>
          <p:sp>
            <p:nvSpPr>
              <p:cNvPr id="78" name="Rectangle: Rounded Corners 77">
                <a:extLst>
                  <a:ext uri="{FF2B5EF4-FFF2-40B4-BE49-F238E27FC236}">
                    <a16:creationId xmlns:a16="http://schemas.microsoft.com/office/drawing/2014/main" id="{3AC08BC0-6753-45C7-80C1-CC9D667786A2}"/>
                  </a:ext>
                </a:extLst>
              </p:cNvPr>
              <p:cNvSpPr/>
              <p:nvPr/>
            </p:nvSpPr>
            <p:spPr>
              <a:xfrm>
                <a:off x="861135" y="2278996"/>
                <a:ext cx="2183907" cy="585926"/>
              </a:xfrm>
              <a:prstGeom prst="roundRect">
                <a:avLst>
                  <a:gd name="adj" fmla="val 43940"/>
                </a:avLst>
              </a:prstGeom>
              <a:solidFill>
                <a:srgbClr val="71A9FB"/>
              </a:solidFill>
              <a:ln w="190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038" name="Graphic 1037">
                <a:extLst>
                  <a:ext uri="{FF2B5EF4-FFF2-40B4-BE49-F238E27FC236}">
                    <a16:creationId xmlns:a16="http://schemas.microsoft.com/office/drawing/2014/main" id="{FFC64D23-0F91-4DF1-8D2D-1B382A8D866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966358" y="2357960"/>
                <a:ext cx="429627" cy="488866"/>
              </a:xfrm>
              <a:prstGeom prst="rect">
                <a:avLst/>
              </a:prstGeom>
            </p:spPr>
          </p:pic>
          <p:sp>
            <p:nvSpPr>
              <p:cNvPr id="79" name="TextBox 78">
                <a:extLst>
                  <a:ext uri="{FF2B5EF4-FFF2-40B4-BE49-F238E27FC236}">
                    <a16:creationId xmlns:a16="http://schemas.microsoft.com/office/drawing/2014/main" id="{C1416B51-6B7D-4928-B7E7-8B3520A655CD}"/>
                  </a:ext>
                </a:extLst>
              </p:cNvPr>
              <p:cNvSpPr txBox="1"/>
              <p:nvPr/>
            </p:nvSpPr>
            <p:spPr>
              <a:xfrm>
                <a:off x="1491450" y="2356673"/>
                <a:ext cx="1568388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b="1" spc="5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NAME</a:t>
                </a:r>
                <a:br>
                  <a:rPr lang="en-US" sz="1200" b="1" spc="5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sz="10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Position </a:t>
                </a:r>
                <a:endParaRPr lang="en-US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cxnSp>
          <p:nvCxnSpPr>
            <p:cNvPr id="1027" name="Connector: Elbow 1026">
              <a:extLst>
                <a:ext uri="{FF2B5EF4-FFF2-40B4-BE49-F238E27FC236}">
                  <a16:creationId xmlns:a16="http://schemas.microsoft.com/office/drawing/2014/main" id="{C79D097E-0E74-4569-9AD6-8F892A84DF80}"/>
                </a:ext>
              </a:extLst>
            </p:cNvPr>
            <p:cNvCxnSpPr>
              <a:cxnSpLocks/>
              <a:stCxn id="8" idx="2"/>
              <a:endCxn id="78" idx="0"/>
            </p:cNvCxnSpPr>
            <p:nvPr/>
          </p:nvCxnSpPr>
          <p:spPr>
            <a:xfrm rot="5400000">
              <a:off x="3516767" y="30553"/>
              <a:ext cx="1008158" cy="4135513"/>
            </a:xfrm>
            <a:prstGeom prst="bentConnector3">
              <a:avLst/>
            </a:prstGeom>
            <a:ln w="1905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27" name="Connector: Elbow 226">
              <a:extLst>
                <a:ext uri="{FF2B5EF4-FFF2-40B4-BE49-F238E27FC236}">
                  <a16:creationId xmlns:a16="http://schemas.microsoft.com/office/drawing/2014/main" id="{20D0A95A-9002-47D8-8DC1-259E4C41CD71}"/>
                </a:ext>
              </a:extLst>
            </p:cNvPr>
            <p:cNvCxnSpPr>
              <a:cxnSpLocks/>
              <a:stCxn id="8" idx="2"/>
              <a:endCxn id="71" idx="0"/>
            </p:cNvCxnSpPr>
            <p:nvPr/>
          </p:nvCxnSpPr>
          <p:spPr>
            <a:xfrm rot="5400000">
              <a:off x="4890285" y="1404177"/>
              <a:ext cx="1008266" cy="1388368"/>
            </a:xfrm>
            <a:prstGeom prst="bentConnector3">
              <a:avLst>
                <a:gd name="adj1" fmla="val 50000"/>
              </a:avLst>
            </a:prstGeom>
            <a:ln w="1905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30" name="Connector: Elbow 229">
              <a:extLst>
                <a:ext uri="{FF2B5EF4-FFF2-40B4-BE49-F238E27FC236}">
                  <a16:creationId xmlns:a16="http://schemas.microsoft.com/office/drawing/2014/main" id="{954BF68F-6843-4C6E-A6C0-BD4C8CF4AD1E}"/>
                </a:ext>
              </a:extLst>
            </p:cNvPr>
            <p:cNvCxnSpPr>
              <a:cxnSpLocks/>
              <a:stCxn id="8" idx="2"/>
              <a:endCxn id="88" idx="0"/>
            </p:cNvCxnSpPr>
            <p:nvPr/>
          </p:nvCxnSpPr>
          <p:spPr>
            <a:xfrm rot="16200000" flipH="1">
              <a:off x="6265426" y="1417407"/>
              <a:ext cx="1005133" cy="1358777"/>
            </a:xfrm>
            <a:prstGeom prst="bentConnector3">
              <a:avLst>
                <a:gd name="adj1" fmla="val 50000"/>
              </a:avLst>
            </a:prstGeom>
            <a:ln w="1905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33" name="Connector: Elbow 232">
              <a:extLst>
                <a:ext uri="{FF2B5EF4-FFF2-40B4-BE49-F238E27FC236}">
                  <a16:creationId xmlns:a16="http://schemas.microsoft.com/office/drawing/2014/main" id="{DBDDE097-E4E6-4E06-8A9D-9E7F650889D2}"/>
                </a:ext>
              </a:extLst>
            </p:cNvPr>
            <p:cNvCxnSpPr>
              <a:cxnSpLocks/>
              <a:stCxn id="8" idx="2"/>
              <a:endCxn id="83" idx="0"/>
            </p:cNvCxnSpPr>
            <p:nvPr/>
          </p:nvCxnSpPr>
          <p:spPr>
            <a:xfrm rot="16200000" flipH="1">
              <a:off x="7641909" y="40923"/>
              <a:ext cx="999313" cy="4105922"/>
            </a:xfrm>
            <a:prstGeom prst="bentConnector3">
              <a:avLst>
                <a:gd name="adj1" fmla="val 50000"/>
              </a:avLst>
            </a:prstGeom>
            <a:ln w="1905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grpSp>
          <p:nvGrpSpPr>
            <p:cNvPr id="1097" name="Group 1096">
              <a:extLst>
                <a:ext uri="{FF2B5EF4-FFF2-40B4-BE49-F238E27FC236}">
                  <a16:creationId xmlns:a16="http://schemas.microsoft.com/office/drawing/2014/main" id="{125D0A03-5C8F-4CE0-B6BC-95CB18994CDF}"/>
                </a:ext>
              </a:extLst>
            </p:cNvPr>
            <p:cNvGrpSpPr/>
            <p:nvPr/>
          </p:nvGrpSpPr>
          <p:grpSpPr>
            <a:xfrm>
              <a:off x="9102572" y="2593541"/>
              <a:ext cx="2198703" cy="641402"/>
              <a:chOff x="9102570" y="2270151"/>
              <a:chExt cx="2198703" cy="641402"/>
            </a:xfrm>
          </p:grpSpPr>
          <p:grpSp>
            <p:nvGrpSpPr>
              <p:cNvPr id="81" name="Group 80">
                <a:extLst>
                  <a:ext uri="{FF2B5EF4-FFF2-40B4-BE49-F238E27FC236}">
                    <a16:creationId xmlns:a16="http://schemas.microsoft.com/office/drawing/2014/main" id="{8D36C4F7-D37A-4C97-980B-9CFB698F89E7}"/>
                  </a:ext>
                </a:extLst>
              </p:cNvPr>
              <p:cNvGrpSpPr/>
              <p:nvPr/>
            </p:nvGrpSpPr>
            <p:grpSpPr>
              <a:xfrm>
                <a:off x="9102570" y="2270151"/>
                <a:ext cx="2198703" cy="585926"/>
                <a:chOff x="4900474" y="1680102"/>
                <a:chExt cx="2198703" cy="585926"/>
              </a:xfrm>
            </p:grpSpPr>
            <p:sp>
              <p:nvSpPr>
                <p:cNvPr id="83" name="Rectangle: Rounded Corners 82">
                  <a:extLst>
                    <a:ext uri="{FF2B5EF4-FFF2-40B4-BE49-F238E27FC236}">
                      <a16:creationId xmlns:a16="http://schemas.microsoft.com/office/drawing/2014/main" id="{F2AB2E7A-0173-4139-B19D-CDBEE0211A4B}"/>
                    </a:ext>
                  </a:extLst>
                </p:cNvPr>
                <p:cNvSpPr/>
                <p:nvPr/>
              </p:nvSpPr>
              <p:spPr>
                <a:xfrm>
                  <a:off x="4900474" y="1680102"/>
                  <a:ext cx="2183907" cy="585926"/>
                </a:xfrm>
                <a:prstGeom prst="roundRect">
                  <a:avLst>
                    <a:gd name="adj" fmla="val 43940"/>
                  </a:avLst>
                </a:prstGeom>
                <a:solidFill>
                  <a:srgbClr val="F29854"/>
                </a:solidFill>
                <a:ln w="19050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4" name="TextBox 83">
                  <a:extLst>
                    <a:ext uri="{FF2B5EF4-FFF2-40B4-BE49-F238E27FC236}">
                      <a16:creationId xmlns:a16="http://schemas.microsoft.com/office/drawing/2014/main" id="{8F0DF656-528B-424A-989C-3B88B1765FBC}"/>
                    </a:ext>
                  </a:extLst>
                </p:cNvPr>
                <p:cNvSpPr txBox="1"/>
                <p:nvPr/>
              </p:nvSpPr>
              <p:spPr>
                <a:xfrm>
                  <a:off x="5530789" y="1757779"/>
                  <a:ext cx="1568388" cy="44467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b="1" spc="50" dirty="0"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NAME</a:t>
                  </a:r>
                  <a:br>
                    <a:rPr lang="en-US" sz="1200" b="1" spc="50" dirty="0"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</a:br>
                  <a:r>
                    <a:rPr lang="en-US" sz="1000" dirty="0"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Position</a:t>
                  </a:r>
                  <a:endParaRPr lang="en-US" sz="12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pic>
            <p:nvPicPr>
              <p:cNvPr id="249" name="Graphic 248">
                <a:extLst>
                  <a:ext uri="{FF2B5EF4-FFF2-40B4-BE49-F238E27FC236}">
                    <a16:creationId xmlns:a16="http://schemas.microsoft.com/office/drawing/2014/main" id="{C9FBB1CA-B096-4C27-86B2-482F16B3E96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 flipH="1">
                <a:off x="9200369" y="2343476"/>
                <a:ext cx="430815" cy="568077"/>
              </a:xfrm>
              <a:prstGeom prst="rect">
                <a:avLst/>
              </a:prstGeom>
            </p:spPr>
          </p:pic>
        </p:grpSp>
        <p:grpSp>
          <p:nvGrpSpPr>
            <p:cNvPr id="1098" name="Group 1097">
              <a:extLst>
                <a:ext uri="{FF2B5EF4-FFF2-40B4-BE49-F238E27FC236}">
                  <a16:creationId xmlns:a16="http://schemas.microsoft.com/office/drawing/2014/main" id="{5213532C-E11B-44CE-B7F1-9EB57BE455EC}"/>
                </a:ext>
              </a:extLst>
            </p:cNvPr>
            <p:cNvGrpSpPr/>
            <p:nvPr/>
          </p:nvGrpSpPr>
          <p:grpSpPr>
            <a:xfrm>
              <a:off x="6355427" y="2599361"/>
              <a:ext cx="2198703" cy="585972"/>
              <a:chOff x="6355425" y="2275971"/>
              <a:chExt cx="2198703" cy="585972"/>
            </a:xfrm>
          </p:grpSpPr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8313198B-B15F-4DF8-8C8D-F5DFDBEB0AEE}"/>
                  </a:ext>
                </a:extLst>
              </p:cNvPr>
              <p:cNvGrpSpPr/>
              <p:nvPr/>
            </p:nvGrpSpPr>
            <p:grpSpPr>
              <a:xfrm>
                <a:off x="6355425" y="2275971"/>
                <a:ext cx="2198703" cy="585926"/>
                <a:chOff x="4900474" y="1680102"/>
                <a:chExt cx="2198703" cy="585926"/>
              </a:xfrm>
            </p:grpSpPr>
            <p:sp>
              <p:nvSpPr>
                <p:cNvPr id="88" name="Rectangle: Rounded Corners 87">
                  <a:extLst>
                    <a:ext uri="{FF2B5EF4-FFF2-40B4-BE49-F238E27FC236}">
                      <a16:creationId xmlns:a16="http://schemas.microsoft.com/office/drawing/2014/main" id="{834CCEA9-872C-40BE-BEEE-97D11A96AFAA}"/>
                    </a:ext>
                  </a:extLst>
                </p:cNvPr>
                <p:cNvSpPr/>
                <p:nvPr/>
              </p:nvSpPr>
              <p:spPr>
                <a:xfrm>
                  <a:off x="4900474" y="1680102"/>
                  <a:ext cx="2183907" cy="585926"/>
                </a:xfrm>
                <a:prstGeom prst="roundRect">
                  <a:avLst>
                    <a:gd name="adj" fmla="val 43940"/>
                  </a:avLst>
                </a:prstGeom>
                <a:solidFill>
                  <a:srgbClr val="71A9FB"/>
                </a:solidFill>
                <a:ln w="19050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TextBox 88">
                  <a:extLst>
                    <a:ext uri="{FF2B5EF4-FFF2-40B4-BE49-F238E27FC236}">
                      <a16:creationId xmlns:a16="http://schemas.microsoft.com/office/drawing/2014/main" id="{8A4F3693-AAA4-4718-8222-3C1FAB6A5EF3}"/>
                    </a:ext>
                  </a:extLst>
                </p:cNvPr>
                <p:cNvSpPr txBox="1"/>
                <p:nvPr/>
              </p:nvSpPr>
              <p:spPr>
                <a:xfrm>
                  <a:off x="5530789" y="1757779"/>
                  <a:ext cx="1568388" cy="44467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b="1" spc="50" dirty="0"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NAME</a:t>
                  </a:r>
                  <a:br>
                    <a:rPr lang="en-US" sz="1200" b="1" spc="50" dirty="0"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</a:br>
                  <a:r>
                    <a:rPr lang="en-US" sz="1000" dirty="0"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Position</a:t>
                  </a:r>
                  <a:endParaRPr lang="en-US" sz="12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pic>
            <p:nvPicPr>
              <p:cNvPr id="247" name="Graphic 246">
                <a:extLst>
                  <a:ext uri="{FF2B5EF4-FFF2-40B4-BE49-F238E27FC236}">
                    <a16:creationId xmlns:a16="http://schemas.microsoft.com/office/drawing/2014/main" id="{41466574-5BFC-487D-ADCC-16DA8193CD7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p:blipFill>
            <p:spPr>
              <a:xfrm>
                <a:off x="6455919" y="2355301"/>
                <a:ext cx="433690" cy="506642"/>
              </a:xfrm>
              <a:prstGeom prst="rect">
                <a:avLst/>
              </a:prstGeom>
            </p:spPr>
          </p:pic>
        </p:grpSp>
        <p:grpSp>
          <p:nvGrpSpPr>
            <p:cNvPr id="231" name="Group 230">
              <a:extLst>
                <a:ext uri="{FF2B5EF4-FFF2-40B4-BE49-F238E27FC236}">
                  <a16:creationId xmlns:a16="http://schemas.microsoft.com/office/drawing/2014/main" id="{6771967B-32CE-431C-9841-DFEB4720D5D1}"/>
                </a:ext>
              </a:extLst>
            </p:cNvPr>
            <p:cNvGrpSpPr/>
            <p:nvPr/>
          </p:nvGrpSpPr>
          <p:grpSpPr>
            <a:xfrm>
              <a:off x="3608282" y="3700549"/>
              <a:ext cx="2183907" cy="692333"/>
              <a:chOff x="3608280" y="3310251"/>
              <a:chExt cx="2183907" cy="692333"/>
            </a:xfrm>
          </p:grpSpPr>
          <p:grpSp>
            <p:nvGrpSpPr>
              <p:cNvPr id="131" name="Group 130">
                <a:extLst>
                  <a:ext uri="{FF2B5EF4-FFF2-40B4-BE49-F238E27FC236}">
                    <a16:creationId xmlns:a16="http://schemas.microsoft.com/office/drawing/2014/main" id="{E1BCD00C-751C-425C-B2F7-87D20590E748}"/>
                  </a:ext>
                </a:extLst>
              </p:cNvPr>
              <p:cNvGrpSpPr/>
              <p:nvPr/>
            </p:nvGrpSpPr>
            <p:grpSpPr>
              <a:xfrm>
                <a:off x="3608280" y="3310251"/>
                <a:ext cx="2183907" cy="585926"/>
                <a:chOff x="4900474" y="1680102"/>
                <a:chExt cx="2183907" cy="585926"/>
              </a:xfrm>
            </p:grpSpPr>
            <p:sp>
              <p:nvSpPr>
                <p:cNvPr id="133" name="Rectangle: Rounded Corners 132">
                  <a:extLst>
                    <a:ext uri="{FF2B5EF4-FFF2-40B4-BE49-F238E27FC236}">
                      <a16:creationId xmlns:a16="http://schemas.microsoft.com/office/drawing/2014/main" id="{2C16876C-D86F-4AEE-B7DB-F56BBB2DEF71}"/>
                    </a:ext>
                  </a:extLst>
                </p:cNvPr>
                <p:cNvSpPr/>
                <p:nvPr/>
              </p:nvSpPr>
              <p:spPr>
                <a:xfrm>
                  <a:off x="4900474" y="1680102"/>
                  <a:ext cx="2183907" cy="585926"/>
                </a:xfrm>
                <a:prstGeom prst="roundRect">
                  <a:avLst>
                    <a:gd name="adj" fmla="val 43940"/>
                  </a:avLst>
                </a:prstGeom>
                <a:solidFill>
                  <a:srgbClr val="F8C7A2"/>
                </a:solidFill>
                <a:ln w="19050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TextBox 133">
                  <a:extLst>
                    <a:ext uri="{FF2B5EF4-FFF2-40B4-BE49-F238E27FC236}">
                      <a16:creationId xmlns:a16="http://schemas.microsoft.com/office/drawing/2014/main" id="{A7E6526B-134E-4A77-847C-A93042E5B6B8}"/>
                    </a:ext>
                  </a:extLst>
                </p:cNvPr>
                <p:cNvSpPr txBox="1"/>
                <p:nvPr/>
              </p:nvSpPr>
              <p:spPr>
                <a:xfrm>
                  <a:off x="5484489" y="1757779"/>
                  <a:ext cx="1568388" cy="43088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b="1" spc="50" dirty="0">
                      <a:solidFill>
                        <a:srgbClr val="D6731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NAME</a:t>
                  </a:r>
                  <a:br>
                    <a:rPr lang="en-US" sz="1200" b="1" spc="50" dirty="0">
                      <a:solidFill>
                        <a:srgbClr val="D6731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</a:br>
                  <a:r>
                    <a:rPr lang="en-US" sz="1000" dirty="0">
                      <a:solidFill>
                        <a:srgbClr val="D6731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Position</a:t>
                  </a:r>
                  <a:endParaRPr lang="en-US" sz="1200" dirty="0">
                    <a:solidFill>
                      <a:srgbClr val="D6731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pic>
            <p:nvPicPr>
              <p:cNvPr id="226" name="Graphic 225">
                <a:extLst>
                  <a:ext uri="{FF2B5EF4-FFF2-40B4-BE49-F238E27FC236}">
                    <a16:creationId xmlns:a16="http://schemas.microsoft.com/office/drawing/2014/main" id="{ECA1CC1F-1D38-4B2D-AAB9-7D52ADC8BCC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>
                <a:extLst>
                  <a:ext uri="{96DAC541-7B7A-43D3-8B79-37D633B846F1}">
                    <asvg:svgBlip xmlns:asvg="http://schemas.microsoft.com/office/drawing/2016/SVG/main" r:embed="rId13"/>
                  </a:ext>
                </a:extLst>
              </a:blip>
              <a:stretch>
                <a:fillRect/>
              </a:stretch>
            </p:blipFill>
            <p:spPr>
              <a:xfrm>
                <a:off x="3681303" y="3385300"/>
                <a:ext cx="456606" cy="617284"/>
              </a:xfrm>
              <a:prstGeom prst="rect">
                <a:avLst/>
              </a:prstGeom>
            </p:spPr>
          </p:pic>
        </p:grpSp>
        <p:grpSp>
          <p:nvGrpSpPr>
            <p:cNvPr id="245" name="Group 244">
              <a:extLst>
                <a:ext uri="{FF2B5EF4-FFF2-40B4-BE49-F238E27FC236}">
                  <a16:creationId xmlns:a16="http://schemas.microsoft.com/office/drawing/2014/main" id="{49440372-7CE3-4F3A-A407-1FCE1E91424B}"/>
                </a:ext>
              </a:extLst>
            </p:cNvPr>
            <p:cNvGrpSpPr/>
            <p:nvPr/>
          </p:nvGrpSpPr>
          <p:grpSpPr>
            <a:xfrm>
              <a:off x="861135" y="3700439"/>
              <a:ext cx="2183907" cy="658193"/>
              <a:chOff x="861135" y="3310143"/>
              <a:chExt cx="2183907" cy="658193"/>
            </a:xfrm>
          </p:grpSpPr>
          <p:grpSp>
            <p:nvGrpSpPr>
              <p:cNvPr id="127" name="Group 126">
                <a:extLst>
                  <a:ext uri="{FF2B5EF4-FFF2-40B4-BE49-F238E27FC236}">
                    <a16:creationId xmlns:a16="http://schemas.microsoft.com/office/drawing/2014/main" id="{04E56F2A-1A37-4588-9C32-6EFD0E323056}"/>
                  </a:ext>
                </a:extLst>
              </p:cNvPr>
              <p:cNvGrpSpPr/>
              <p:nvPr/>
            </p:nvGrpSpPr>
            <p:grpSpPr>
              <a:xfrm>
                <a:off x="861135" y="3310143"/>
                <a:ext cx="2183907" cy="585926"/>
                <a:chOff x="4900474" y="1680102"/>
                <a:chExt cx="2183907" cy="585926"/>
              </a:xfrm>
            </p:grpSpPr>
            <p:sp>
              <p:nvSpPr>
                <p:cNvPr id="129" name="Rectangle: Rounded Corners 128">
                  <a:extLst>
                    <a:ext uri="{FF2B5EF4-FFF2-40B4-BE49-F238E27FC236}">
                      <a16:creationId xmlns:a16="http://schemas.microsoft.com/office/drawing/2014/main" id="{062D6D3F-FB59-47BF-9B9F-A89570838AE2}"/>
                    </a:ext>
                  </a:extLst>
                </p:cNvPr>
                <p:cNvSpPr/>
                <p:nvPr/>
              </p:nvSpPr>
              <p:spPr>
                <a:xfrm>
                  <a:off x="4900474" y="1680102"/>
                  <a:ext cx="2183907" cy="585926"/>
                </a:xfrm>
                <a:prstGeom prst="roundRect">
                  <a:avLst>
                    <a:gd name="adj" fmla="val 43940"/>
                  </a:avLst>
                </a:prstGeom>
                <a:solidFill>
                  <a:srgbClr val="C3DAFD"/>
                </a:solidFill>
                <a:ln w="19050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0" name="TextBox 129">
                  <a:extLst>
                    <a:ext uri="{FF2B5EF4-FFF2-40B4-BE49-F238E27FC236}">
                      <a16:creationId xmlns:a16="http://schemas.microsoft.com/office/drawing/2014/main" id="{8962C321-10B8-4D68-B2C3-BAEF1AAE73A1}"/>
                    </a:ext>
                  </a:extLst>
                </p:cNvPr>
                <p:cNvSpPr txBox="1"/>
                <p:nvPr/>
              </p:nvSpPr>
              <p:spPr>
                <a:xfrm>
                  <a:off x="5484489" y="1757779"/>
                  <a:ext cx="1568388" cy="43088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b="1" spc="50" dirty="0">
                      <a:solidFill>
                        <a:srgbClr val="1C589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NAME</a:t>
                  </a:r>
                  <a:br>
                    <a:rPr lang="en-US" sz="1200" b="1" spc="50" dirty="0">
                      <a:solidFill>
                        <a:srgbClr val="1C589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</a:br>
                  <a:r>
                    <a:rPr lang="en-US" sz="1000" dirty="0">
                      <a:solidFill>
                        <a:srgbClr val="1C589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Position</a:t>
                  </a:r>
                  <a:endParaRPr lang="en-US" sz="1200" dirty="0">
                    <a:solidFill>
                      <a:srgbClr val="1C589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pic>
            <p:nvPicPr>
              <p:cNvPr id="244" name="Graphic 243">
                <a:extLst>
                  <a:ext uri="{FF2B5EF4-FFF2-40B4-BE49-F238E27FC236}">
                    <a16:creationId xmlns:a16="http://schemas.microsoft.com/office/drawing/2014/main" id="{E7206E15-2442-4511-BEDF-BE6CD9FE759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>
                <a:extLst>
                  <a:ext uri="{96DAC541-7B7A-43D3-8B79-37D633B846F1}">
                    <asvg:svgBlip xmlns:asvg="http://schemas.microsoft.com/office/drawing/2016/SVG/main" r:embed="rId15"/>
                  </a:ext>
                </a:extLst>
              </a:blip>
              <a:stretch>
                <a:fillRect/>
              </a:stretch>
            </p:blipFill>
            <p:spPr>
              <a:xfrm>
                <a:off x="959926" y="3391465"/>
                <a:ext cx="427928" cy="576871"/>
              </a:xfrm>
              <a:prstGeom prst="rect">
                <a:avLst/>
              </a:prstGeom>
            </p:spPr>
          </p:pic>
        </p:grpSp>
        <p:grpSp>
          <p:nvGrpSpPr>
            <p:cNvPr id="1095" name="Group 1094">
              <a:extLst>
                <a:ext uri="{FF2B5EF4-FFF2-40B4-BE49-F238E27FC236}">
                  <a16:creationId xmlns:a16="http://schemas.microsoft.com/office/drawing/2014/main" id="{E4348298-4642-49EE-A8D9-93E43A961467}"/>
                </a:ext>
              </a:extLst>
            </p:cNvPr>
            <p:cNvGrpSpPr/>
            <p:nvPr/>
          </p:nvGrpSpPr>
          <p:grpSpPr>
            <a:xfrm>
              <a:off x="9102572" y="3691594"/>
              <a:ext cx="2183907" cy="667038"/>
              <a:chOff x="9102570" y="3301298"/>
              <a:chExt cx="2183907" cy="667038"/>
            </a:xfrm>
          </p:grpSpPr>
          <p:grpSp>
            <p:nvGrpSpPr>
              <p:cNvPr id="123" name="Group 122">
                <a:extLst>
                  <a:ext uri="{FF2B5EF4-FFF2-40B4-BE49-F238E27FC236}">
                    <a16:creationId xmlns:a16="http://schemas.microsoft.com/office/drawing/2014/main" id="{A363470C-5E10-4B2D-B55B-05749217EF1E}"/>
                  </a:ext>
                </a:extLst>
              </p:cNvPr>
              <p:cNvGrpSpPr/>
              <p:nvPr/>
            </p:nvGrpSpPr>
            <p:grpSpPr>
              <a:xfrm>
                <a:off x="9102570" y="3301298"/>
                <a:ext cx="2183907" cy="585926"/>
                <a:chOff x="4900474" y="1680102"/>
                <a:chExt cx="2183907" cy="585926"/>
              </a:xfrm>
            </p:grpSpPr>
            <p:sp>
              <p:nvSpPr>
                <p:cNvPr id="125" name="Rectangle: Rounded Corners 124">
                  <a:extLst>
                    <a:ext uri="{FF2B5EF4-FFF2-40B4-BE49-F238E27FC236}">
                      <a16:creationId xmlns:a16="http://schemas.microsoft.com/office/drawing/2014/main" id="{FF5FEF2A-986F-4D26-9015-A194390EDCF2}"/>
                    </a:ext>
                  </a:extLst>
                </p:cNvPr>
                <p:cNvSpPr/>
                <p:nvPr/>
              </p:nvSpPr>
              <p:spPr>
                <a:xfrm>
                  <a:off x="4900474" y="1680102"/>
                  <a:ext cx="2183907" cy="585926"/>
                </a:xfrm>
                <a:prstGeom prst="roundRect">
                  <a:avLst>
                    <a:gd name="adj" fmla="val 43940"/>
                  </a:avLst>
                </a:prstGeom>
                <a:solidFill>
                  <a:srgbClr val="F8C7A2"/>
                </a:solidFill>
                <a:ln w="19050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" name="TextBox 125">
                  <a:extLst>
                    <a:ext uri="{FF2B5EF4-FFF2-40B4-BE49-F238E27FC236}">
                      <a16:creationId xmlns:a16="http://schemas.microsoft.com/office/drawing/2014/main" id="{75267DE2-66F7-4B5F-9B85-6E31967AB469}"/>
                    </a:ext>
                  </a:extLst>
                </p:cNvPr>
                <p:cNvSpPr txBox="1"/>
                <p:nvPr/>
              </p:nvSpPr>
              <p:spPr>
                <a:xfrm>
                  <a:off x="5484489" y="1757779"/>
                  <a:ext cx="1568388" cy="43088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b="1" spc="50" dirty="0">
                      <a:solidFill>
                        <a:srgbClr val="D6731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NAME</a:t>
                  </a:r>
                  <a:br>
                    <a:rPr lang="en-US" sz="1200" b="1" spc="50" dirty="0">
                      <a:solidFill>
                        <a:srgbClr val="D6731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</a:br>
                  <a:r>
                    <a:rPr lang="en-US" sz="1000" dirty="0">
                      <a:solidFill>
                        <a:srgbClr val="D6731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Position</a:t>
                  </a:r>
                  <a:endParaRPr lang="en-US" sz="1200" dirty="0">
                    <a:solidFill>
                      <a:srgbClr val="D6731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pic>
            <p:nvPicPr>
              <p:cNvPr id="1093" name="Graphic 1092">
                <a:extLst>
                  <a:ext uri="{FF2B5EF4-FFF2-40B4-BE49-F238E27FC236}">
                    <a16:creationId xmlns:a16="http://schemas.microsoft.com/office/drawing/2014/main" id="{5A33334A-0020-409D-A86A-99DBE657F43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>
                <a:extLst>
                  <a:ext uri="{96DAC541-7B7A-43D3-8B79-37D633B846F1}">
                    <asvg:svgBlip xmlns:asvg="http://schemas.microsoft.com/office/drawing/2016/SVG/main" r:embed="rId15"/>
                  </a:ext>
                </a:extLst>
              </a:blip>
              <a:stretch>
                <a:fillRect/>
              </a:stretch>
            </p:blipFill>
            <p:spPr>
              <a:xfrm>
                <a:off x="9190276" y="3372929"/>
                <a:ext cx="441678" cy="595407"/>
              </a:xfrm>
              <a:prstGeom prst="rect">
                <a:avLst/>
              </a:prstGeom>
            </p:spPr>
          </p:pic>
        </p:grpSp>
        <p:grpSp>
          <p:nvGrpSpPr>
            <p:cNvPr id="1099" name="Group 1098">
              <a:extLst>
                <a:ext uri="{FF2B5EF4-FFF2-40B4-BE49-F238E27FC236}">
                  <a16:creationId xmlns:a16="http://schemas.microsoft.com/office/drawing/2014/main" id="{26F0CCD2-E3EB-4F78-B07F-BA98F00E134E}"/>
                </a:ext>
              </a:extLst>
            </p:cNvPr>
            <p:cNvGrpSpPr/>
            <p:nvPr/>
          </p:nvGrpSpPr>
          <p:grpSpPr>
            <a:xfrm>
              <a:off x="6355427" y="3697414"/>
              <a:ext cx="2183907" cy="601908"/>
              <a:chOff x="6355425" y="3307118"/>
              <a:chExt cx="2183907" cy="601908"/>
            </a:xfrm>
          </p:grpSpPr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228C3118-859A-4967-89FB-842DDB7DA0C1}"/>
                  </a:ext>
                </a:extLst>
              </p:cNvPr>
              <p:cNvGrpSpPr/>
              <p:nvPr/>
            </p:nvGrpSpPr>
            <p:grpSpPr>
              <a:xfrm>
                <a:off x="6355425" y="3307118"/>
                <a:ext cx="2183907" cy="585926"/>
                <a:chOff x="4900474" y="1680102"/>
                <a:chExt cx="2183907" cy="585926"/>
              </a:xfrm>
            </p:grpSpPr>
            <p:sp>
              <p:nvSpPr>
                <p:cNvPr id="121" name="Rectangle: Rounded Corners 120">
                  <a:extLst>
                    <a:ext uri="{FF2B5EF4-FFF2-40B4-BE49-F238E27FC236}">
                      <a16:creationId xmlns:a16="http://schemas.microsoft.com/office/drawing/2014/main" id="{1A7AC976-7F25-4235-B0BF-2DAC656D55D6}"/>
                    </a:ext>
                  </a:extLst>
                </p:cNvPr>
                <p:cNvSpPr/>
                <p:nvPr/>
              </p:nvSpPr>
              <p:spPr>
                <a:xfrm>
                  <a:off x="4900474" y="1680102"/>
                  <a:ext cx="2183907" cy="585926"/>
                </a:xfrm>
                <a:prstGeom prst="roundRect">
                  <a:avLst>
                    <a:gd name="adj" fmla="val 43940"/>
                  </a:avLst>
                </a:prstGeom>
                <a:solidFill>
                  <a:srgbClr val="C3DAFD"/>
                </a:solidFill>
                <a:ln w="19050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" name="TextBox 121">
                  <a:extLst>
                    <a:ext uri="{FF2B5EF4-FFF2-40B4-BE49-F238E27FC236}">
                      <a16:creationId xmlns:a16="http://schemas.microsoft.com/office/drawing/2014/main" id="{771E7D9F-AF28-43C5-BB5F-213BDF1662AB}"/>
                    </a:ext>
                  </a:extLst>
                </p:cNvPr>
                <p:cNvSpPr txBox="1"/>
                <p:nvPr/>
              </p:nvSpPr>
              <p:spPr>
                <a:xfrm>
                  <a:off x="5484489" y="1757779"/>
                  <a:ext cx="1568388" cy="43088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b="1" spc="50" dirty="0">
                      <a:solidFill>
                        <a:srgbClr val="1C589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NAME</a:t>
                  </a:r>
                  <a:br>
                    <a:rPr lang="en-US" sz="1200" b="1" spc="50" dirty="0">
                      <a:solidFill>
                        <a:srgbClr val="1C589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</a:br>
                  <a:r>
                    <a:rPr lang="en-US" sz="1000" dirty="0">
                      <a:solidFill>
                        <a:srgbClr val="1C589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Position</a:t>
                  </a:r>
                  <a:endParaRPr lang="en-US" sz="1200" dirty="0">
                    <a:solidFill>
                      <a:srgbClr val="1C589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pic>
            <p:nvPicPr>
              <p:cNvPr id="1089" name="Graphic 1088">
                <a:extLst>
                  <a:ext uri="{FF2B5EF4-FFF2-40B4-BE49-F238E27FC236}">
                    <a16:creationId xmlns:a16="http://schemas.microsoft.com/office/drawing/2014/main" id="{B7265E8C-0A26-4FAD-A5EF-E7A3FBBE98B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6">
                <a:extLst>
                  <a:ext uri="{96DAC541-7B7A-43D3-8B79-37D633B846F1}">
                    <asvg:svgBlip xmlns:asvg="http://schemas.microsoft.com/office/drawing/2016/SVG/main" r:embed="rId17"/>
                  </a:ext>
                </a:extLst>
              </a:blip>
              <a:stretch>
                <a:fillRect/>
              </a:stretch>
            </p:blipFill>
            <p:spPr>
              <a:xfrm>
                <a:off x="6453994" y="3383627"/>
                <a:ext cx="430816" cy="525399"/>
              </a:xfrm>
              <a:prstGeom prst="rect">
                <a:avLst/>
              </a:prstGeom>
            </p:spPr>
          </p:pic>
        </p:grpSp>
        <p:grpSp>
          <p:nvGrpSpPr>
            <p:cNvPr id="229" name="Group 228">
              <a:extLst>
                <a:ext uri="{FF2B5EF4-FFF2-40B4-BE49-F238E27FC236}">
                  <a16:creationId xmlns:a16="http://schemas.microsoft.com/office/drawing/2014/main" id="{46DDD919-4F51-4298-94A7-2FEB866B0957}"/>
                </a:ext>
              </a:extLst>
            </p:cNvPr>
            <p:cNvGrpSpPr/>
            <p:nvPr/>
          </p:nvGrpSpPr>
          <p:grpSpPr>
            <a:xfrm>
              <a:off x="3593486" y="4544135"/>
              <a:ext cx="2183907" cy="662139"/>
              <a:chOff x="3593484" y="4094134"/>
              <a:chExt cx="2183907" cy="662139"/>
            </a:xfrm>
          </p:grpSpPr>
          <p:grpSp>
            <p:nvGrpSpPr>
              <p:cNvPr id="199" name="Group 198">
                <a:extLst>
                  <a:ext uri="{FF2B5EF4-FFF2-40B4-BE49-F238E27FC236}">
                    <a16:creationId xmlns:a16="http://schemas.microsoft.com/office/drawing/2014/main" id="{14AF7432-848D-4DAA-B655-62D93AEBE678}"/>
                  </a:ext>
                </a:extLst>
              </p:cNvPr>
              <p:cNvGrpSpPr/>
              <p:nvPr/>
            </p:nvGrpSpPr>
            <p:grpSpPr>
              <a:xfrm>
                <a:off x="3593484" y="4094134"/>
                <a:ext cx="2183907" cy="585926"/>
                <a:chOff x="4900474" y="1680102"/>
                <a:chExt cx="2183907" cy="585926"/>
              </a:xfrm>
            </p:grpSpPr>
            <p:sp>
              <p:nvSpPr>
                <p:cNvPr id="201" name="Rectangle: Rounded Corners 200">
                  <a:extLst>
                    <a:ext uri="{FF2B5EF4-FFF2-40B4-BE49-F238E27FC236}">
                      <a16:creationId xmlns:a16="http://schemas.microsoft.com/office/drawing/2014/main" id="{036A43AA-529E-45E8-A76D-060FB043F0B3}"/>
                    </a:ext>
                  </a:extLst>
                </p:cNvPr>
                <p:cNvSpPr/>
                <p:nvPr/>
              </p:nvSpPr>
              <p:spPr>
                <a:xfrm>
                  <a:off x="4900474" y="1680102"/>
                  <a:ext cx="2183907" cy="585926"/>
                </a:xfrm>
                <a:prstGeom prst="roundRect">
                  <a:avLst>
                    <a:gd name="adj" fmla="val 43940"/>
                  </a:avLst>
                </a:prstGeom>
                <a:solidFill>
                  <a:srgbClr val="F8C7A2"/>
                </a:solidFill>
                <a:ln w="19050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TextBox 201">
                  <a:extLst>
                    <a:ext uri="{FF2B5EF4-FFF2-40B4-BE49-F238E27FC236}">
                      <a16:creationId xmlns:a16="http://schemas.microsoft.com/office/drawing/2014/main" id="{7BA9CB61-0F0C-416D-B7E8-5DE4676AFA8E}"/>
                    </a:ext>
                  </a:extLst>
                </p:cNvPr>
                <p:cNvSpPr txBox="1"/>
                <p:nvPr/>
              </p:nvSpPr>
              <p:spPr>
                <a:xfrm>
                  <a:off x="5484489" y="1757779"/>
                  <a:ext cx="1568388" cy="43088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b="1" spc="50" dirty="0">
                      <a:solidFill>
                        <a:srgbClr val="D6731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NAME</a:t>
                  </a:r>
                  <a:br>
                    <a:rPr lang="en-US" sz="1200" b="1" spc="50" dirty="0">
                      <a:solidFill>
                        <a:srgbClr val="D6731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</a:br>
                  <a:r>
                    <a:rPr lang="en-US" sz="1000" dirty="0">
                      <a:solidFill>
                        <a:srgbClr val="D6731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Position</a:t>
                  </a:r>
                  <a:endParaRPr lang="en-US" sz="1200" dirty="0">
                    <a:solidFill>
                      <a:srgbClr val="D6731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pic>
            <p:nvPicPr>
              <p:cNvPr id="1087" name="Graphic 1086">
                <a:extLst>
                  <a:ext uri="{FF2B5EF4-FFF2-40B4-BE49-F238E27FC236}">
                    <a16:creationId xmlns:a16="http://schemas.microsoft.com/office/drawing/2014/main" id="{8F215E9B-5EFB-4A4E-98C5-553C84846AF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>
                <a:extLst>
                  <a:ext uri="{96DAC541-7B7A-43D3-8B79-37D633B846F1}">
                    <asvg:svgBlip xmlns:asvg="http://schemas.microsoft.com/office/drawing/2016/SVG/main" r:embed="rId18"/>
                  </a:ext>
                </a:extLst>
              </a:blip>
              <a:stretch>
                <a:fillRect/>
              </a:stretch>
            </p:blipFill>
            <p:spPr>
              <a:xfrm>
                <a:off x="3692668" y="4172001"/>
                <a:ext cx="433417" cy="584272"/>
              </a:xfrm>
              <a:prstGeom prst="rect">
                <a:avLst/>
              </a:prstGeom>
            </p:spPr>
          </p:pic>
        </p:grpSp>
        <p:grpSp>
          <p:nvGrpSpPr>
            <p:cNvPr id="242" name="Group 241">
              <a:extLst>
                <a:ext uri="{FF2B5EF4-FFF2-40B4-BE49-F238E27FC236}">
                  <a16:creationId xmlns:a16="http://schemas.microsoft.com/office/drawing/2014/main" id="{DBE42434-EF64-4694-B27F-EEF84B737BD0}"/>
                </a:ext>
              </a:extLst>
            </p:cNvPr>
            <p:cNvGrpSpPr/>
            <p:nvPr/>
          </p:nvGrpSpPr>
          <p:grpSpPr>
            <a:xfrm>
              <a:off x="846339" y="4544025"/>
              <a:ext cx="2183907" cy="585926"/>
              <a:chOff x="846339" y="4094026"/>
              <a:chExt cx="2183907" cy="585926"/>
            </a:xfrm>
          </p:grpSpPr>
          <p:grpSp>
            <p:nvGrpSpPr>
              <p:cNvPr id="195" name="Group 194">
                <a:extLst>
                  <a:ext uri="{FF2B5EF4-FFF2-40B4-BE49-F238E27FC236}">
                    <a16:creationId xmlns:a16="http://schemas.microsoft.com/office/drawing/2014/main" id="{E04902B5-A13F-46DD-BA9C-1D908EB92BA7}"/>
                  </a:ext>
                </a:extLst>
              </p:cNvPr>
              <p:cNvGrpSpPr/>
              <p:nvPr/>
            </p:nvGrpSpPr>
            <p:grpSpPr>
              <a:xfrm>
                <a:off x="846339" y="4094026"/>
                <a:ext cx="2183907" cy="585926"/>
                <a:chOff x="4900474" y="1680102"/>
                <a:chExt cx="2183907" cy="585926"/>
              </a:xfrm>
            </p:grpSpPr>
            <p:sp>
              <p:nvSpPr>
                <p:cNvPr id="197" name="Rectangle: Rounded Corners 196">
                  <a:extLst>
                    <a:ext uri="{FF2B5EF4-FFF2-40B4-BE49-F238E27FC236}">
                      <a16:creationId xmlns:a16="http://schemas.microsoft.com/office/drawing/2014/main" id="{636A3C77-7FFA-4EC7-B959-79904D4EF605}"/>
                    </a:ext>
                  </a:extLst>
                </p:cNvPr>
                <p:cNvSpPr/>
                <p:nvPr/>
              </p:nvSpPr>
              <p:spPr>
                <a:xfrm>
                  <a:off x="4900474" y="1680102"/>
                  <a:ext cx="2183907" cy="585926"/>
                </a:xfrm>
                <a:prstGeom prst="roundRect">
                  <a:avLst>
                    <a:gd name="adj" fmla="val 43940"/>
                  </a:avLst>
                </a:prstGeom>
                <a:solidFill>
                  <a:srgbClr val="C3DAFD"/>
                </a:solidFill>
                <a:ln w="19050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TextBox 197">
                  <a:extLst>
                    <a:ext uri="{FF2B5EF4-FFF2-40B4-BE49-F238E27FC236}">
                      <a16:creationId xmlns:a16="http://schemas.microsoft.com/office/drawing/2014/main" id="{0E922BE3-4C4B-44BC-89F0-7CBC522C75E2}"/>
                    </a:ext>
                  </a:extLst>
                </p:cNvPr>
                <p:cNvSpPr txBox="1"/>
                <p:nvPr/>
              </p:nvSpPr>
              <p:spPr>
                <a:xfrm>
                  <a:off x="5484489" y="1757779"/>
                  <a:ext cx="1568388" cy="43088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b="1" spc="50" dirty="0">
                      <a:solidFill>
                        <a:srgbClr val="1C589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NAME</a:t>
                  </a:r>
                  <a:br>
                    <a:rPr lang="en-US" sz="1200" b="1" spc="50" dirty="0">
                      <a:solidFill>
                        <a:srgbClr val="1C589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</a:br>
                  <a:r>
                    <a:rPr lang="en-US" sz="1000" dirty="0">
                      <a:solidFill>
                        <a:srgbClr val="1C589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Position</a:t>
                  </a:r>
                  <a:endParaRPr lang="en-US" sz="1200" dirty="0">
                    <a:solidFill>
                      <a:srgbClr val="1C589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pic>
            <p:nvPicPr>
              <p:cNvPr id="238" name="Graphic 237">
                <a:extLst>
                  <a:ext uri="{FF2B5EF4-FFF2-40B4-BE49-F238E27FC236}">
                    <a16:creationId xmlns:a16="http://schemas.microsoft.com/office/drawing/2014/main" id="{BE3D5F4E-6908-40A7-BEC2-B95D04322B0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9">
                <a:extLst>
                  <a:ext uri="{96DAC541-7B7A-43D3-8B79-37D633B846F1}">
                    <asvg:svgBlip xmlns:asvg="http://schemas.microsoft.com/office/drawing/2016/SVG/main" r:embed="rId20"/>
                  </a:ext>
                </a:extLst>
              </a:blip>
              <a:stretch>
                <a:fillRect/>
              </a:stretch>
            </p:blipFill>
            <p:spPr>
              <a:xfrm>
                <a:off x="944819" y="4166293"/>
                <a:ext cx="434180" cy="496953"/>
              </a:xfrm>
              <a:prstGeom prst="rect">
                <a:avLst/>
              </a:prstGeom>
            </p:spPr>
          </p:pic>
        </p:grpSp>
        <p:grpSp>
          <p:nvGrpSpPr>
            <p:cNvPr id="1094" name="Group 1093">
              <a:extLst>
                <a:ext uri="{FF2B5EF4-FFF2-40B4-BE49-F238E27FC236}">
                  <a16:creationId xmlns:a16="http://schemas.microsoft.com/office/drawing/2014/main" id="{11B01C78-11E0-418A-A9F8-2E70997576D0}"/>
                </a:ext>
              </a:extLst>
            </p:cNvPr>
            <p:cNvGrpSpPr/>
            <p:nvPr/>
          </p:nvGrpSpPr>
          <p:grpSpPr>
            <a:xfrm>
              <a:off x="9087776" y="4535180"/>
              <a:ext cx="2183907" cy="615046"/>
              <a:chOff x="9087774" y="4085181"/>
              <a:chExt cx="2183907" cy="615046"/>
            </a:xfrm>
          </p:grpSpPr>
          <p:grpSp>
            <p:nvGrpSpPr>
              <p:cNvPr id="191" name="Group 190">
                <a:extLst>
                  <a:ext uri="{FF2B5EF4-FFF2-40B4-BE49-F238E27FC236}">
                    <a16:creationId xmlns:a16="http://schemas.microsoft.com/office/drawing/2014/main" id="{B35C57DE-932F-4710-BD41-56BB215F7A81}"/>
                  </a:ext>
                </a:extLst>
              </p:cNvPr>
              <p:cNvGrpSpPr/>
              <p:nvPr/>
            </p:nvGrpSpPr>
            <p:grpSpPr>
              <a:xfrm>
                <a:off x="9087774" y="4085181"/>
                <a:ext cx="2183907" cy="585926"/>
                <a:chOff x="4900474" y="1680102"/>
                <a:chExt cx="2183907" cy="585926"/>
              </a:xfrm>
            </p:grpSpPr>
            <p:sp>
              <p:nvSpPr>
                <p:cNvPr id="193" name="Rectangle: Rounded Corners 192">
                  <a:extLst>
                    <a:ext uri="{FF2B5EF4-FFF2-40B4-BE49-F238E27FC236}">
                      <a16:creationId xmlns:a16="http://schemas.microsoft.com/office/drawing/2014/main" id="{BCA06261-462A-4375-86E2-B729430D6CB8}"/>
                    </a:ext>
                  </a:extLst>
                </p:cNvPr>
                <p:cNvSpPr/>
                <p:nvPr/>
              </p:nvSpPr>
              <p:spPr>
                <a:xfrm>
                  <a:off x="4900474" y="1680102"/>
                  <a:ext cx="2183907" cy="585926"/>
                </a:xfrm>
                <a:prstGeom prst="roundRect">
                  <a:avLst>
                    <a:gd name="adj" fmla="val 43940"/>
                  </a:avLst>
                </a:prstGeom>
                <a:solidFill>
                  <a:srgbClr val="F8C7A2"/>
                </a:solidFill>
                <a:ln w="19050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TextBox 193">
                  <a:extLst>
                    <a:ext uri="{FF2B5EF4-FFF2-40B4-BE49-F238E27FC236}">
                      <a16:creationId xmlns:a16="http://schemas.microsoft.com/office/drawing/2014/main" id="{5A61D3E6-7D25-4FB7-B260-20A2E1BAF905}"/>
                    </a:ext>
                  </a:extLst>
                </p:cNvPr>
                <p:cNvSpPr txBox="1"/>
                <p:nvPr/>
              </p:nvSpPr>
              <p:spPr>
                <a:xfrm>
                  <a:off x="5484489" y="1757779"/>
                  <a:ext cx="1568388" cy="43088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b="1" spc="50" dirty="0">
                      <a:solidFill>
                        <a:srgbClr val="D6731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NAME</a:t>
                  </a:r>
                  <a:br>
                    <a:rPr lang="en-US" sz="1200" b="1" spc="50" dirty="0">
                      <a:solidFill>
                        <a:srgbClr val="D6731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</a:br>
                  <a:r>
                    <a:rPr lang="en-US" sz="1000" dirty="0">
                      <a:solidFill>
                        <a:srgbClr val="D6731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Position</a:t>
                  </a:r>
                  <a:endParaRPr lang="en-US" sz="1200" dirty="0">
                    <a:solidFill>
                      <a:srgbClr val="D6731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pic>
            <p:nvPicPr>
              <p:cNvPr id="253" name="Graphic 252">
                <a:extLst>
                  <a:ext uri="{FF2B5EF4-FFF2-40B4-BE49-F238E27FC236}">
                    <a16:creationId xmlns:a16="http://schemas.microsoft.com/office/drawing/2014/main" id="{94E5301C-971E-49FC-9206-ED5694D4B13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1">
                <a:extLst>
                  <a:ext uri="{96DAC541-7B7A-43D3-8B79-37D633B846F1}">
                    <asvg:svgBlip xmlns:asvg="http://schemas.microsoft.com/office/drawing/2016/SVG/main" r:embed="rId22"/>
                  </a:ext>
                </a:extLst>
              </a:blip>
              <a:stretch>
                <a:fillRect/>
              </a:stretch>
            </p:blipFill>
            <p:spPr>
              <a:xfrm>
                <a:off x="9188268" y="4158680"/>
                <a:ext cx="430815" cy="541547"/>
              </a:xfrm>
              <a:prstGeom prst="rect">
                <a:avLst/>
              </a:prstGeom>
            </p:spPr>
          </p:pic>
        </p:grpSp>
        <p:grpSp>
          <p:nvGrpSpPr>
            <p:cNvPr id="1100" name="Group 1099">
              <a:extLst>
                <a:ext uri="{FF2B5EF4-FFF2-40B4-BE49-F238E27FC236}">
                  <a16:creationId xmlns:a16="http://schemas.microsoft.com/office/drawing/2014/main" id="{8C9A8F7A-3EE7-4877-B736-529C6A3CF230}"/>
                </a:ext>
              </a:extLst>
            </p:cNvPr>
            <p:cNvGrpSpPr/>
            <p:nvPr/>
          </p:nvGrpSpPr>
          <p:grpSpPr>
            <a:xfrm>
              <a:off x="6340631" y="4541002"/>
              <a:ext cx="2183907" cy="639339"/>
              <a:chOff x="6340629" y="4091001"/>
              <a:chExt cx="2183907" cy="639339"/>
            </a:xfrm>
          </p:grpSpPr>
          <p:grpSp>
            <p:nvGrpSpPr>
              <p:cNvPr id="187" name="Group 186">
                <a:extLst>
                  <a:ext uri="{FF2B5EF4-FFF2-40B4-BE49-F238E27FC236}">
                    <a16:creationId xmlns:a16="http://schemas.microsoft.com/office/drawing/2014/main" id="{E18ECC42-BE71-42D8-A391-14CBCB56F6E8}"/>
                  </a:ext>
                </a:extLst>
              </p:cNvPr>
              <p:cNvGrpSpPr/>
              <p:nvPr/>
            </p:nvGrpSpPr>
            <p:grpSpPr>
              <a:xfrm>
                <a:off x="6340629" y="4091001"/>
                <a:ext cx="2183907" cy="585926"/>
                <a:chOff x="4900474" y="1680102"/>
                <a:chExt cx="2183907" cy="585926"/>
              </a:xfrm>
            </p:grpSpPr>
            <p:sp>
              <p:nvSpPr>
                <p:cNvPr id="189" name="Rectangle: Rounded Corners 188">
                  <a:extLst>
                    <a:ext uri="{FF2B5EF4-FFF2-40B4-BE49-F238E27FC236}">
                      <a16:creationId xmlns:a16="http://schemas.microsoft.com/office/drawing/2014/main" id="{0647A813-CA11-465E-B97D-41C9C65FA4B9}"/>
                    </a:ext>
                  </a:extLst>
                </p:cNvPr>
                <p:cNvSpPr/>
                <p:nvPr/>
              </p:nvSpPr>
              <p:spPr>
                <a:xfrm>
                  <a:off x="4900474" y="1680102"/>
                  <a:ext cx="2183907" cy="585926"/>
                </a:xfrm>
                <a:prstGeom prst="roundRect">
                  <a:avLst>
                    <a:gd name="adj" fmla="val 43940"/>
                  </a:avLst>
                </a:prstGeom>
                <a:solidFill>
                  <a:srgbClr val="C3DAFD"/>
                </a:solidFill>
                <a:ln w="19050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TextBox 189">
                  <a:extLst>
                    <a:ext uri="{FF2B5EF4-FFF2-40B4-BE49-F238E27FC236}">
                      <a16:creationId xmlns:a16="http://schemas.microsoft.com/office/drawing/2014/main" id="{E9824F17-6FA3-4816-9098-9D5C14E4556D}"/>
                    </a:ext>
                  </a:extLst>
                </p:cNvPr>
                <p:cNvSpPr txBox="1"/>
                <p:nvPr/>
              </p:nvSpPr>
              <p:spPr>
                <a:xfrm>
                  <a:off x="5472914" y="1757779"/>
                  <a:ext cx="1568388" cy="43088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b="1" spc="50" dirty="0">
                      <a:solidFill>
                        <a:srgbClr val="1C589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NAME</a:t>
                  </a:r>
                  <a:br>
                    <a:rPr lang="en-US" sz="1200" b="1" spc="50" dirty="0">
                      <a:solidFill>
                        <a:srgbClr val="1C589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</a:br>
                  <a:r>
                    <a:rPr lang="en-US" sz="1000" dirty="0">
                      <a:solidFill>
                        <a:srgbClr val="1C589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Position</a:t>
                  </a:r>
                  <a:endParaRPr lang="en-US" sz="1200" dirty="0">
                    <a:solidFill>
                      <a:srgbClr val="1C589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pic>
            <p:nvPicPr>
              <p:cNvPr id="1091" name="Graphic 1090">
                <a:extLst>
                  <a:ext uri="{FF2B5EF4-FFF2-40B4-BE49-F238E27FC236}">
                    <a16:creationId xmlns:a16="http://schemas.microsoft.com/office/drawing/2014/main" id="{D0376CC8-7584-4AFE-A61B-D6C5D482E8F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3">
                <a:extLst>
                  <a:ext uri="{96DAC541-7B7A-43D3-8B79-37D633B846F1}">
                    <asvg:svgBlip xmlns:asvg="http://schemas.microsoft.com/office/drawing/2016/SVG/main" r:embed="rId24"/>
                  </a:ext>
                </a:extLst>
              </a:blip>
              <a:stretch>
                <a:fillRect/>
              </a:stretch>
            </p:blipFill>
            <p:spPr>
              <a:xfrm>
                <a:off x="6436107" y="4167013"/>
                <a:ext cx="440282" cy="563327"/>
              </a:xfrm>
              <a:prstGeom prst="rect">
                <a:avLst/>
              </a:prstGeom>
            </p:spPr>
          </p:pic>
        </p:grpSp>
        <p:grpSp>
          <p:nvGrpSpPr>
            <p:cNvPr id="228" name="Group 227">
              <a:extLst>
                <a:ext uri="{FF2B5EF4-FFF2-40B4-BE49-F238E27FC236}">
                  <a16:creationId xmlns:a16="http://schemas.microsoft.com/office/drawing/2014/main" id="{75571AA1-B610-47C3-850D-92A66C4B6EE2}"/>
                </a:ext>
              </a:extLst>
            </p:cNvPr>
            <p:cNvGrpSpPr/>
            <p:nvPr/>
          </p:nvGrpSpPr>
          <p:grpSpPr>
            <a:xfrm>
              <a:off x="3603377" y="5357526"/>
              <a:ext cx="2183907" cy="629897"/>
              <a:chOff x="3603375" y="4878018"/>
              <a:chExt cx="2183907" cy="629897"/>
            </a:xfrm>
          </p:grpSpPr>
          <p:grpSp>
            <p:nvGrpSpPr>
              <p:cNvPr id="220" name="Group 219">
                <a:extLst>
                  <a:ext uri="{FF2B5EF4-FFF2-40B4-BE49-F238E27FC236}">
                    <a16:creationId xmlns:a16="http://schemas.microsoft.com/office/drawing/2014/main" id="{051112D8-A6E9-4F4B-8BF4-66CD4CCA4573}"/>
                  </a:ext>
                </a:extLst>
              </p:cNvPr>
              <p:cNvGrpSpPr/>
              <p:nvPr/>
            </p:nvGrpSpPr>
            <p:grpSpPr>
              <a:xfrm>
                <a:off x="3603375" y="4878018"/>
                <a:ext cx="2183907" cy="585926"/>
                <a:chOff x="4900474" y="1680102"/>
                <a:chExt cx="2183907" cy="585926"/>
              </a:xfrm>
            </p:grpSpPr>
            <p:sp>
              <p:nvSpPr>
                <p:cNvPr id="222" name="Rectangle: Rounded Corners 221">
                  <a:extLst>
                    <a:ext uri="{FF2B5EF4-FFF2-40B4-BE49-F238E27FC236}">
                      <a16:creationId xmlns:a16="http://schemas.microsoft.com/office/drawing/2014/main" id="{7C41CD76-589D-4A04-9C6B-1CEE665E8DF2}"/>
                    </a:ext>
                  </a:extLst>
                </p:cNvPr>
                <p:cNvSpPr/>
                <p:nvPr/>
              </p:nvSpPr>
              <p:spPr>
                <a:xfrm>
                  <a:off x="4900474" y="1680102"/>
                  <a:ext cx="2183907" cy="585926"/>
                </a:xfrm>
                <a:prstGeom prst="roundRect">
                  <a:avLst>
                    <a:gd name="adj" fmla="val 43940"/>
                  </a:avLst>
                </a:prstGeom>
                <a:solidFill>
                  <a:srgbClr val="F8C7A2"/>
                </a:solidFill>
                <a:ln w="19050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TextBox 222">
                  <a:extLst>
                    <a:ext uri="{FF2B5EF4-FFF2-40B4-BE49-F238E27FC236}">
                      <a16:creationId xmlns:a16="http://schemas.microsoft.com/office/drawing/2014/main" id="{10DF101B-8DB3-4ACB-B70F-C955CB36F2BB}"/>
                    </a:ext>
                  </a:extLst>
                </p:cNvPr>
                <p:cNvSpPr txBox="1"/>
                <p:nvPr/>
              </p:nvSpPr>
              <p:spPr>
                <a:xfrm>
                  <a:off x="5484489" y="1757779"/>
                  <a:ext cx="1568388" cy="43088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b="1" spc="50" dirty="0">
                      <a:solidFill>
                        <a:srgbClr val="D6731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NAME</a:t>
                  </a:r>
                  <a:br>
                    <a:rPr lang="en-US" sz="1200" b="1" spc="50" dirty="0">
                      <a:solidFill>
                        <a:srgbClr val="D6731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</a:br>
                  <a:r>
                    <a:rPr lang="en-US" sz="1000" dirty="0">
                      <a:solidFill>
                        <a:srgbClr val="D6731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Position</a:t>
                  </a:r>
                  <a:endParaRPr lang="en-US" sz="1200" dirty="0">
                    <a:solidFill>
                      <a:srgbClr val="D6731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pic>
            <p:nvPicPr>
              <p:cNvPr id="1085" name="Graphic 1084">
                <a:extLst>
                  <a:ext uri="{FF2B5EF4-FFF2-40B4-BE49-F238E27FC236}">
                    <a16:creationId xmlns:a16="http://schemas.microsoft.com/office/drawing/2014/main" id="{662A030E-B00D-433B-A58E-5187010FD62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5">
                <a:extLst>
                  <a:ext uri="{96DAC541-7B7A-43D3-8B79-37D633B846F1}">
                    <asvg:svgBlip xmlns:asvg="http://schemas.microsoft.com/office/drawing/2016/SVG/main" r:embed="rId26"/>
                  </a:ext>
                </a:extLst>
              </a:blip>
              <a:stretch>
                <a:fillRect/>
              </a:stretch>
            </p:blipFill>
            <p:spPr>
              <a:xfrm>
                <a:off x="3700748" y="4950644"/>
                <a:ext cx="436453" cy="557271"/>
              </a:xfrm>
              <a:prstGeom prst="rect">
                <a:avLst/>
              </a:prstGeom>
            </p:spPr>
          </p:pic>
        </p:grpSp>
        <p:grpSp>
          <p:nvGrpSpPr>
            <p:cNvPr id="241" name="Group 240">
              <a:extLst>
                <a:ext uri="{FF2B5EF4-FFF2-40B4-BE49-F238E27FC236}">
                  <a16:creationId xmlns:a16="http://schemas.microsoft.com/office/drawing/2014/main" id="{61411530-F536-4ED5-B94A-DED5A8574A63}"/>
                </a:ext>
              </a:extLst>
            </p:cNvPr>
            <p:cNvGrpSpPr/>
            <p:nvPr/>
          </p:nvGrpSpPr>
          <p:grpSpPr>
            <a:xfrm>
              <a:off x="856230" y="5357416"/>
              <a:ext cx="2183907" cy="585926"/>
              <a:chOff x="856230" y="4877910"/>
              <a:chExt cx="2183907" cy="585926"/>
            </a:xfrm>
          </p:grpSpPr>
          <p:grpSp>
            <p:nvGrpSpPr>
              <p:cNvPr id="216" name="Group 215">
                <a:extLst>
                  <a:ext uri="{FF2B5EF4-FFF2-40B4-BE49-F238E27FC236}">
                    <a16:creationId xmlns:a16="http://schemas.microsoft.com/office/drawing/2014/main" id="{8773BDC6-EBF0-4847-929B-A7008F42C2F3}"/>
                  </a:ext>
                </a:extLst>
              </p:cNvPr>
              <p:cNvGrpSpPr/>
              <p:nvPr/>
            </p:nvGrpSpPr>
            <p:grpSpPr>
              <a:xfrm>
                <a:off x="856230" y="4877910"/>
                <a:ext cx="2183907" cy="585926"/>
                <a:chOff x="4900474" y="1680102"/>
                <a:chExt cx="2183907" cy="585926"/>
              </a:xfrm>
            </p:grpSpPr>
            <p:sp>
              <p:nvSpPr>
                <p:cNvPr id="218" name="Rectangle: Rounded Corners 217">
                  <a:extLst>
                    <a:ext uri="{FF2B5EF4-FFF2-40B4-BE49-F238E27FC236}">
                      <a16:creationId xmlns:a16="http://schemas.microsoft.com/office/drawing/2014/main" id="{8A7F1955-E0E2-4756-A82F-7B3E905B456E}"/>
                    </a:ext>
                  </a:extLst>
                </p:cNvPr>
                <p:cNvSpPr/>
                <p:nvPr/>
              </p:nvSpPr>
              <p:spPr>
                <a:xfrm>
                  <a:off x="4900474" y="1680102"/>
                  <a:ext cx="2183907" cy="585926"/>
                </a:xfrm>
                <a:prstGeom prst="roundRect">
                  <a:avLst>
                    <a:gd name="adj" fmla="val 43940"/>
                  </a:avLst>
                </a:prstGeom>
                <a:solidFill>
                  <a:srgbClr val="C3DAFD"/>
                </a:solidFill>
                <a:ln w="19050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TextBox 218">
                  <a:extLst>
                    <a:ext uri="{FF2B5EF4-FFF2-40B4-BE49-F238E27FC236}">
                      <a16:creationId xmlns:a16="http://schemas.microsoft.com/office/drawing/2014/main" id="{462CEE5F-DCD3-49EB-8445-EB35DFF66288}"/>
                    </a:ext>
                  </a:extLst>
                </p:cNvPr>
                <p:cNvSpPr txBox="1"/>
                <p:nvPr/>
              </p:nvSpPr>
              <p:spPr>
                <a:xfrm>
                  <a:off x="5484489" y="1757779"/>
                  <a:ext cx="1568388" cy="43088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b="1" spc="50" dirty="0">
                      <a:solidFill>
                        <a:srgbClr val="1C589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NAME</a:t>
                  </a:r>
                  <a:br>
                    <a:rPr lang="en-US" sz="1200" b="1" spc="50" dirty="0">
                      <a:solidFill>
                        <a:srgbClr val="1C589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</a:br>
                  <a:r>
                    <a:rPr lang="en-US" sz="1000" dirty="0">
                      <a:solidFill>
                        <a:srgbClr val="1C589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Position</a:t>
                  </a:r>
                  <a:endParaRPr lang="en-US" sz="1200" dirty="0">
                    <a:solidFill>
                      <a:srgbClr val="1C589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pic>
            <p:nvPicPr>
              <p:cNvPr id="240" name="Graphic 239">
                <a:extLst>
                  <a:ext uri="{FF2B5EF4-FFF2-40B4-BE49-F238E27FC236}">
                    <a16:creationId xmlns:a16="http://schemas.microsoft.com/office/drawing/2014/main" id="{A239F6E8-3954-4DBC-AB4A-CC874128A0A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7">
                <a:extLst>
                  <a:ext uri="{96DAC541-7B7A-43D3-8B79-37D633B846F1}">
                    <asvg:svgBlip xmlns:asvg="http://schemas.microsoft.com/office/drawing/2016/SVG/main" r:embed="rId28"/>
                  </a:ext>
                </a:extLst>
              </a:blip>
              <a:stretch>
                <a:fillRect/>
              </a:stretch>
            </p:blipFill>
            <p:spPr>
              <a:xfrm>
                <a:off x="958267" y="4950643"/>
                <a:ext cx="429587" cy="504347"/>
              </a:xfrm>
              <a:prstGeom prst="rect">
                <a:avLst/>
              </a:prstGeom>
            </p:spPr>
          </p:pic>
        </p:grpSp>
        <p:grpSp>
          <p:nvGrpSpPr>
            <p:cNvPr id="1096" name="Group 1095">
              <a:extLst>
                <a:ext uri="{FF2B5EF4-FFF2-40B4-BE49-F238E27FC236}">
                  <a16:creationId xmlns:a16="http://schemas.microsoft.com/office/drawing/2014/main" id="{2E5D5AE1-C705-4B27-ABF6-1EA22F94A89C}"/>
                </a:ext>
              </a:extLst>
            </p:cNvPr>
            <p:cNvGrpSpPr/>
            <p:nvPr/>
          </p:nvGrpSpPr>
          <p:grpSpPr>
            <a:xfrm>
              <a:off x="9097667" y="5348573"/>
              <a:ext cx="2183907" cy="682607"/>
              <a:chOff x="9097665" y="4869065"/>
              <a:chExt cx="2183907" cy="682607"/>
            </a:xfrm>
          </p:grpSpPr>
          <p:grpSp>
            <p:nvGrpSpPr>
              <p:cNvPr id="212" name="Group 211">
                <a:extLst>
                  <a:ext uri="{FF2B5EF4-FFF2-40B4-BE49-F238E27FC236}">
                    <a16:creationId xmlns:a16="http://schemas.microsoft.com/office/drawing/2014/main" id="{7E65E786-5DE1-4E39-8165-D4F34E317C44}"/>
                  </a:ext>
                </a:extLst>
              </p:cNvPr>
              <p:cNvGrpSpPr/>
              <p:nvPr/>
            </p:nvGrpSpPr>
            <p:grpSpPr>
              <a:xfrm>
                <a:off x="9097665" y="4869065"/>
                <a:ext cx="2183907" cy="585926"/>
                <a:chOff x="4900474" y="1680102"/>
                <a:chExt cx="2183907" cy="585926"/>
              </a:xfrm>
            </p:grpSpPr>
            <p:sp>
              <p:nvSpPr>
                <p:cNvPr id="214" name="Rectangle: Rounded Corners 213">
                  <a:extLst>
                    <a:ext uri="{FF2B5EF4-FFF2-40B4-BE49-F238E27FC236}">
                      <a16:creationId xmlns:a16="http://schemas.microsoft.com/office/drawing/2014/main" id="{7E235697-B86B-4273-A84B-88FB29FC1309}"/>
                    </a:ext>
                  </a:extLst>
                </p:cNvPr>
                <p:cNvSpPr/>
                <p:nvPr/>
              </p:nvSpPr>
              <p:spPr>
                <a:xfrm>
                  <a:off x="4900474" y="1680102"/>
                  <a:ext cx="2183907" cy="585926"/>
                </a:xfrm>
                <a:prstGeom prst="roundRect">
                  <a:avLst>
                    <a:gd name="adj" fmla="val 43940"/>
                  </a:avLst>
                </a:prstGeom>
                <a:solidFill>
                  <a:srgbClr val="F8C7A2"/>
                </a:solidFill>
                <a:ln w="19050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TextBox 214">
                  <a:extLst>
                    <a:ext uri="{FF2B5EF4-FFF2-40B4-BE49-F238E27FC236}">
                      <a16:creationId xmlns:a16="http://schemas.microsoft.com/office/drawing/2014/main" id="{DB757374-A761-40D7-8765-930268BBC905}"/>
                    </a:ext>
                  </a:extLst>
                </p:cNvPr>
                <p:cNvSpPr txBox="1"/>
                <p:nvPr/>
              </p:nvSpPr>
              <p:spPr>
                <a:xfrm>
                  <a:off x="5472914" y="1757779"/>
                  <a:ext cx="1568388" cy="43088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b="1" spc="50" dirty="0">
                      <a:solidFill>
                        <a:srgbClr val="D6731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NAME</a:t>
                  </a:r>
                  <a:br>
                    <a:rPr lang="en-US" sz="1200" b="1" spc="50" dirty="0">
                      <a:solidFill>
                        <a:srgbClr val="D6731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</a:br>
                  <a:r>
                    <a:rPr lang="en-US" sz="1000" dirty="0">
                      <a:solidFill>
                        <a:srgbClr val="D6731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Position</a:t>
                  </a:r>
                  <a:endParaRPr lang="en-US" sz="1200" dirty="0">
                    <a:solidFill>
                      <a:srgbClr val="D6731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pic>
            <p:nvPicPr>
              <p:cNvPr id="255" name="Graphic 254">
                <a:extLst>
                  <a:ext uri="{FF2B5EF4-FFF2-40B4-BE49-F238E27FC236}">
                    <a16:creationId xmlns:a16="http://schemas.microsoft.com/office/drawing/2014/main" id="{6A4E60A3-5F99-4D3F-8C5B-4002B09E41A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9">
                <a:extLst>
                  <a:ext uri="{96DAC541-7B7A-43D3-8B79-37D633B846F1}">
                    <asvg:svgBlip xmlns:asvg="http://schemas.microsoft.com/office/drawing/2016/SVG/main" r:embed="rId30"/>
                  </a:ext>
                </a:extLst>
              </a:blip>
              <a:stretch>
                <a:fillRect/>
              </a:stretch>
            </p:blipFill>
            <p:spPr>
              <a:xfrm>
                <a:off x="9193486" y="4944219"/>
                <a:ext cx="437999" cy="607453"/>
              </a:xfrm>
              <a:prstGeom prst="rect">
                <a:avLst/>
              </a:prstGeom>
            </p:spPr>
          </p:pic>
        </p:grpSp>
        <p:grpSp>
          <p:nvGrpSpPr>
            <p:cNvPr id="1101" name="Group 1100">
              <a:extLst>
                <a:ext uri="{FF2B5EF4-FFF2-40B4-BE49-F238E27FC236}">
                  <a16:creationId xmlns:a16="http://schemas.microsoft.com/office/drawing/2014/main" id="{F7C193D1-E08E-4996-8FE8-6DF9EFE6764E}"/>
                </a:ext>
              </a:extLst>
            </p:cNvPr>
            <p:cNvGrpSpPr/>
            <p:nvPr/>
          </p:nvGrpSpPr>
          <p:grpSpPr>
            <a:xfrm>
              <a:off x="6350522" y="5354391"/>
              <a:ext cx="2183907" cy="585926"/>
              <a:chOff x="6350520" y="4874885"/>
              <a:chExt cx="2183907" cy="585926"/>
            </a:xfrm>
          </p:grpSpPr>
          <p:grpSp>
            <p:nvGrpSpPr>
              <p:cNvPr id="208" name="Group 207">
                <a:extLst>
                  <a:ext uri="{FF2B5EF4-FFF2-40B4-BE49-F238E27FC236}">
                    <a16:creationId xmlns:a16="http://schemas.microsoft.com/office/drawing/2014/main" id="{F78031D7-279A-4A41-8431-8C891AF8393E}"/>
                  </a:ext>
                </a:extLst>
              </p:cNvPr>
              <p:cNvGrpSpPr/>
              <p:nvPr/>
            </p:nvGrpSpPr>
            <p:grpSpPr>
              <a:xfrm>
                <a:off x="6350520" y="4874885"/>
                <a:ext cx="2183907" cy="585926"/>
                <a:chOff x="4900474" y="1680102"/>
                <a:chExt cx="2183907" cy="585926"/>
              </a:xfrm>
            </p:grpSpPr>
            <p:sp>
              <p:nvSpPr>
                <p:cNvPr id="210" name="Rectangle: Rounded Corners 209">
                  <a:extLst>
                    <a:ext uri="{FF2B5EF4-FFF2-40B4-BE49-F238E27FC236}">
                      <a16:creationId xmlns:a16="http://schemas.microsoft.com/office/drawing/2014/main" id="{69270520-6091-411D-9AAC-4D91AB9DD359}"/>
                    </a:ext>
                  </a:extLst>
                </p:cNvPr>
                <p:cNvSpPr/>
                <p:nvPr/>
              </p:nvSpPr>
              <p:spPr>
                <a:xfrm>
                  <a:off x="4900474" y="1680102"/>
                  <a:ext cx="2183907" cy="585926"/>
                </a:xfrm>
                <a:prstGeom prst="roundRect">
                  <a:avLst>
                    <a:gd name="adj" fmla="val 43940"/>
                  </a:avLst>
                </a:prstGeom>
                <a:solidFill>
                  <a:srgbClr val="C3DAFD"/>
                </a:solidFill>
                <a:ln w="19050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TextBox 210">
                  <a:extLst>
                    <a:ext uri="{FF2B5EF4-FFF2-40B4-BE49-F238E27FC236}">
                      <a16:creationId xmlns:a16="http://schemas.microsoft.com/office/drawing/2014/main" id="{0E7DD31B-CB5A-4593-8DB7-B9CB050C26F4}"/>
                    </a:ext>
                  </a:extLst>
                </p:cNvPr>
                <p:cNvSpPr txBox="1"/>
                <p:nvPr/>
              </p:nvSpPr>
              <p:spPr>
                <a:xfrm>
                  <a:off x="5484489" y="1757779"/>
                  <a:ext cx="1568388" cy="43088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b="1" spc="50" dirty="0">
                      <a:solidFill>
                        <a:srgbClr val="1C589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NAME</a:t>
                  </a:r>
                  <a:br>
                    <a:rPr lang="en-US" sz="1200" b="1" spc="50" dirty="0">
                      <a:solidFill>
                        <a:srgbClr val="1C589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</a:br>
                  <a:r>
                    <a:rPr lang="en-US" sz="1000" dirty="0">
                      <a:solidFill>
                        <a:srgbClr val="1C589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Position</a:t>
                  </a:r>
                  <a:endParaRPr lang="en-US" sz="1200" dirty="0">
                    <a:solidFill>
                      <a:srgbClr val="1C589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pic>
            <p:nvPicPr>
              <p:cNvPr id="251" name="Graphic 250">
                <a:extLst>
                  <a:ext uri="{FF2B5EF4-FFF2-40B4-BE49-F238E27FC236}">
                    <a16:creationId xmlns:a16="http://schemas.microsoft.com/office/drawing/2014/main" id="{0D86C001-3654-4F09-931E-70B20FE1AD7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1">
                <a:extLst>
                  <a:ext uri="{96DAC541-7B7A-43D3-8B79-37D633B846F1}">
                    <asvg:svgBlip xmlns:asvg="http://schemas.microsoft.com/office/drawing/2016/SVG/main" r:embed="rId32"/>
                  </a:ext>
                </a:extLst>
              </a:blip>
              <a:stretch>
                <a:fillRect/>
              </a:stretch>
            </p:blipFill>
            <p:spPr>
              <a:xfrm>
                <a:off x="6451014" y="4944219"/>
                <a:ext cx="439976" cy="495341"/>
              </a:xfrm>
              <a:prstGeom prst="rect">
                <a:avLst/>
              </a:prstGeom>
            </p:spPr>
          </p:pic>
        </p:grpSp>
      </p:grpSp>
      <p:sp>
        <p:nvSpPr>
          <p:cNvPr id="3" name="CuadroTexto 2">
            <a:extLst>
              <a:ext uri="{FF2B5EF4-FFF2-40B4-BE49-F238E27FC236}">
                <a16:creationId xmlns:a16="http://schemas.microsoft.com/office/drawing/2014/main" id="{6D43F0EC-D1C3-9784-679D-FB4BC1657828}"/>
              </a:ext>
            </a:extLst>
          </p:cNvPr>
          <p:cNvSpPr txBox="1"/>
          <p:nvPr/>
        </p:nvSpPr>
        <p:spPr>
          <a:xfrm>
            <a:off x="10454301" y="6581001"/>
            <a:ext cx="2841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err="1">
                <a:solidFill>
                  <a:schemeClr val="bg1">
                    <a:lumMod val="65000"/>
                  </a:schemeClr>
                </a:solidFill>
              </a:rPr>
              <a:t>organigrammvorlagen.de</a:t>
            </a:r>
            <a:endParaRPr lang="es-ES" sz="1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09143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Violeta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192</TotalTime>
  <Words>54</Words>
  <Application>Microsoft Office PowerPoint</Application>
  <PresentationFormat>Panorámica</PresentationFormat>
  <Paragraphs>20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Montserrat Bold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organigrammvorlagen.de</dc:creator>
  <cp:lastModifiedBy>H1077</cp:lastModifiedBy>
  <cp:revision>12</cp:revision>
  <dcterms:created xsi:type="dcterms:W3CDTF">2021-07-11T02:54:17Z</dcterms:created>
  <dcterms:modified xsi:type="dcterms:W3CDTF">2026-03-20T16:34:19Z</dcterms:modified>
</cp:coreProperties>
</file>