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3" d="100"/>
          <a:sy n="73" d="100"/>
        </p:scale>
        <p:origin x="1070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759BA4-64BF-EACE-F519-07BD4BA96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1918F74-58F9-6ACD-029D-AD4D7F9A33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FCCC76-8A64-4919-8A41-C41915C9D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C8EF63-D43F-DF3F-61A9-471338050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0627CC-B5B3-ACB3-2630-5795FCC89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797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59734C-64D2-892D-4F2A-30ED0A7AA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AAD2A61-8CC9-4BAC-0F15-4283A7877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207D01-6CF8-90E9-1F70-71E724F4C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15CEAD-9C0D-F254-2A89-D957AE8E6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EC9F6B-4D37-9D91-B64B-52A53AAE4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835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DA719A3-0C73-49E6-FF42-973B973808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9C5A99-4F16-4B06-AEF0-3390C607A9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59148C4-9FAC-1FB2-5E70-655F6B324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6CE474-9539-B53F-5F04-00B4A0EBA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FF7574-8467-CACD-BD2A-94DC43E43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363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5C588E-3735-F372-AA0C-E50B6AFC6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C2E420-0717-A090-D2C0-0DCC9E8B6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B468B2-C1E7-3ADB-63B2-A5BFD936D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2CC880-4B7E-EA1B-2BA2-CD5CE43D8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575485-D371-55F5-8E79-104108FE6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228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7298E-B224-802E-A858-4CC928D42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8F0D1D-85B2-8ED1-6B2B-B4086F730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DDF6DC-128B-0DC5-B845-91AB3362B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9EDCB3-DB5A-9D17-BE40-12F09AC89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8A8D5A-4031-53C8-57AC-C53520446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80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401E57-4DEC-E318-2099-0609B9FAA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ABEC09-AB32-7BBA-A518-2C298A328A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8E2C468-4130-1F60-6E47-F4F30047D0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320B325-A330-C1EC-5F81-AFC0823BA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1F9A1B-A6C3-96A7-8FD7-F9FD2E4EB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8ADBAFD-D979-AB0E-AAE9-A12ACACD5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331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64D00D-17F5-BAA6-AC2D-0F730560D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FB22A1-8C7A-CFD7-C404-268195D29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DE17F1-9457-EEA3-6D74-F61BF83FE7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97028DF-27C4-83B1-9BB2-43B23F3471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295E839-A2C8-B774-E0E3-C1A069BA2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D6262D4-1FAA-F9FA-45CA-0DC33DF30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D684922-8229-DB42-BFA7-AE7E57BE1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7B1CE96-9DBE-A210-9DF9-9DA0EA50B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338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8EAD45-DC1B-29D9-6899-DAA981F1E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FC02E9C-B510-1234-70F2-2731869C4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AB8EFB3-1A61-A410-742E-3212C236B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CA000FF-4D0E-713C-7A7E-7D67D80BC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339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89A5F25-0D9A-ED88-E573-D0A6C821E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4665BA8-A9B2-CBF5-F244-DD7FB38E9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0CCA3C-68DA-DA8E-56F2-77F2DBFF2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7816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46476E-ABAA-F1EE-C913-94135076B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CF74C2-C83F-E701-F280-6406989ABD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FD110B0-7013-701E-E3D1-2588737890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64C7050-C964-E9A9-BF2B-1C137629D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13D70A-8337-7F1F-723F-43CFA0A57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666952-E843-2100-03D1-1D9E3B103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7147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898C98-5AA6-E28A-DC59-8F0D6E130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5ACEF47-7B3A-9FEB-4F88-E960555D7E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22BE7C3-E4C6-D558-2910-507BC4F8B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FA4C87-6703-8E94-C24E-5FA204454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0B02D-FADA-4E75-8250-B1FF56D1AB17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001C75-BB78-4605-BF97-D494D0D73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4FE92C-03D0-3CE7-A378-826797FAA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763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E356181-E4C5-EC44-B483-FAC350213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B90CAEF-A11A-0063-168C-3DF42473D2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F79E9E-B819-E96A-7A24-D69FF9DF34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A0B02D-FADA-4E75-8250-B1FF56D1AB17}" type="datetimeFigureOut">
              <a:rPr lang="es-ES" smtClean="0"/>
              <a:t>20/03/2026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81EE5B-3FA3-ED67-E496-3D24872E79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F0BE673-96D6-0B0A-C401-4656FA3155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B0FDBA-816C-4D9F-A975-3FC6B1C9542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6836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Straight Connector 93">
            <a:extLst>
              <a:ext uri="{FF2B5EF4-FFF2-40B4-BE49-F238E27FC236}">
                <a16:creationId xmlns:a16="http://schemas.microsoft.com/office/drawing/2014/main" id="{DA9184D9-18B5-BDE4-0E31-7EE799F80406}"/>
              </a:ext>
            </a:extLst>
          </p:cNvPr>
          <p:cNvCxnSpPr/>
          <p:nvPr/>
        </p:nvCxnSpPr>
        <p:spPr>
          <a:xfrm flipH="1">
            <a:off x="10410824" y="4625196"/>
            <a:ext cx="1" cy="849807"/>
          </a:xfrm>
          <a:prstGeom prst="line">
            <a:avLst/>
          </a:prstGeom>
          <a:ln>
            <a:solidFill>
              <a:srgbClr val="E836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93">
            <a:extLst>
              <a:ext uri="{FF2B5EF4-FFF2-40B4-BE49-F238E27FC236}">
                <a16:creationId xmlns:a16="http://schemas.microsoft.com/office/drawing/2014/main" id="{F466F6A6-11FA-3C24-BF6B-43EBA292965A}"/>
              </a:ext>
            </a:extLst>
          </p:cNvPr>
          <p:cNvCxnSpPr>
            <a:cxnSpLocks/>
          </p:cNvCxnSpPr>
          <p:nvPr/>
        </p:nvCxnSpPr>
        <p:spPr>
          <a:xfrm flipH="1">
            <a:off x="7532476" y="4623852"/>
            <a:ext cx="1" cy="849807"/>
          </a:xfrm>
          <a:prstGeom prst="line">
            <a:avLst/>
          </a:prstGeom>
          <a:ln>
            <a:solidFill>
              <a:srgbClr val="E836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94">
            <a:extLst>
              <a:ext uri="{FF2B5EF4-FFF2-40B4-BE49-F238E27FC236}">
                <a16:creationId xmlns:a16="http://schemas.microsoft.com/office/drawing/2014/main" id="{444A9A6E-0FBB-AA93-5628-32F4DDC20B20}"/>
              </a:ext>
            </a:extLst>
          </p:cNvPr>
          <p:cNvCxnSpPr>
            <a:cxnSpLocks/>
          </p:cNvCxnSpPr>
          <p:nvPr/>
        </p:nvCxnSpPr>
        <p:spPr>
          <a:xfrm>
            <a:off x="7533993" y="4614565"/>
            <a:ext cx="282" cy="224135"/>
          </a:xfrm>
          <a:prstGeom prst="line">
            <a:avLst/>
          </a:prstGeom>
          <a:ln>
            <a:solidFill>
              <a:srgbClr val="E836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93">
            <a:extLst>
              <a:ext uri="{FF2B5EF4-FFF2-40B4-BE49-F238E27FC236}">
                <a16:creationId xmlns:a16="http://schemas.microsoft.com/office/drawing/2014/main" id="{805D9675-BE7A-9954-6CAE-306C560FF395}"/>
              </a:ext>
            </a:extLst>
          </p:cNvPr>
          <p:cNvCxnSpPr/>
          <p:nvPr/>
        </p:nvCxnSpPr>
        <p:spPr>
          <a:xfrm flipH="1">
            <a:off x="4653914" y="4614565"/>
            <a:ext cx="1" cy="849807"/>
          </a:xfrm>
          <a:prstGeom prst="line">
            <a:avLst/>
          </a:prstGeom>
          <a:ln>
            <a:solidFill>
              <a:srgbClr val="E836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92">
            <a:extLst>
              <a:ext uri="{FF2B5EF4-FFF2-40B4-BE49-F238E27FC236}">
                <a16:creationId xmlns:a16="http://schemas.microsoft.com/office/drawing/2014/main" id="{321F5515-B946-111A-71EF-0ED4720B7CBF}"/>
              </a:ext>
            </a:extLst>
          </p:cNvPr>
          <p:cNvCxnSpPr>
            <a:stCxn id="15" idx="2"/>
          </p:cNvCxnSpPr>
          <p:nvPr/>
        </p:nvCxnSpPr>
        <p:spPr>
          <a:xfrm flipH="1">
            <a:off x="1781175" y="4614565"/>
            <a:ext cx="1" cy="849807"/>
          </a:xfrm>
          <a:prstGeom prst="line">
            <a:avLst/>
          </a:prstGeom>
          <a:ln>
            <a:solidFill>
              <a:srgbClr val="E836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6">
            <a:extLst>
              <a:ext uri="{FF2B5EF4-FFF2-40B4-BE49-F238E27FC236}">
                <a16:creationId xmlns:a16="http://schemas.microsoft.com/office/drawing/2014/main" id="{14175C5E-B0F1-5E6C-9A8F-5B0BBA9A02B6}"/>
              </a:ext>
            </a:extLst>
          </p:cNvPr>
          <p:cNvSpPr txBox="1"/>
          <p:nvPr/>
        </p:nvSpPr>
        <p:spPr>
          <a:xfrm>
            <a:off x="266700" y="241300"/>
            <a:ext cx="1165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ORGANIGRAMM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+mj-lt"/>
            </a:endParaRPr>
          </a:p>
        </p:txBody>
      </p:sp>
      <p:sp>
        <p:nvSpPr>
          <p:cNvPr id="13" name="TextBox 24">
            <a:extLst>
              <a:ext uri="{FF2B5EF4-FFF2-40B4-BE49-F238E27FC236}">
                <a16:creationId xmlns:a16="http://schemas.microsoft.com/office/drawing/2014/main" id="{34FF124D-707E-CDCD-8CED-0CEA6012A427}"/>
              </a:ext>
            </a:extLst>
          </p:cNvPr>
          <p:cNvSpPr txBox="1"/>
          <p:nvPr/>
        </p:nvSpPr>
        <p:spPr>
          <a:xfrm>
            <a:off x="4921761" y="2399725"/>
            <a:ext cx="234847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rgbClr val="E83650"/>
                </a:solidFill>
              </a:rPr>
              <a:t>NAME</a:t>
            </a:r>
          </a:p>
        </p:txBody>
      </p:sp>
      <p:sp>
        <p:nvSpPr>
          <p:cNvPr id="14" name="TextBox 25">
            <a:extLst>
              <a:ext uri="{FF2B5EF4-FFF2-40B4-BE49-F238E27FC236}">
                <a16:creationId xmlns:a16="http://schemas.microsoft.com/office/drawing/2014/main" id="{69A4F5F6-BD91-37B1-CD61-1F5F13F0C330}"/>
              </a:ext>
            </a:extLst>
          </p:cNvPr>
          <p:cNvSpPr txBox="1"/>
          <p:nvPr/>
        </p:nvSpPr>
        <p:spPr>
          <a:xfrm>
            <a:off x="4921761" y="2122726"/>
            <a:ext cx="234847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Position</a:t>
            </a:r>
          </a:p>
        </p:txBody>
      </p:sp>
      <p:sp>
        <p:nvSpPr>
          <p:cNvPr id="15" name="TextBox 26">
            <a:extLst>
              <a:ext uri="{FF2B5EF4-FFF2-40B4-BE49-F238E27FC236}">
                <a16:creationId xmlns:a16="http://schemas.microsoft.com/office/drawing/2014/main" id="{9DA8F163-71AD-00E4-ECAE-0DF9CB70EB7D}"/>
              </a:ext>
            </a:extLst>
          </p:cNvPr>
          <p:cNvSpPr txBox="1"/>
          <p:nvPr/>
        </p:nvSpPr>
        <p:spPr>
          <a:xfrm>
            <a:off x="606936" y="4429899"/>
            <a:ext cx="234847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rgbClr val="E83650"/>
                </a:solidFill>
              </a:rPr>
              <a:t>NAME</a:t>
            </a:r>
          </a:p>
        </p:txBody>
      </p:sp>
      <p:sp>
        <p:nvSpPr>
          <p:cNvPr id="16" name="TextBox 27">
            <a:extLst>
              <a:ext uri="{FF2B5EF4-FFF2-40B4-BE49-F238E27FC236}">
                <a16:creationId xmlns:a16="http://schemas.microsoft.com/office/drawing/2014/main" id="{B8498F20-FF99-E433-F174-D02877FA3880}"/>
              </a:ext>
            </a:extLst>
          </p:cNvPr>
          <p:cNvSpPr txBox="1"/>
          <p:nvPr/>
        </p:nvSpPr>
        <p:spPr>
          <a:xfrm>
            <a:off x="606936" y="4152900"/>
            <a:ext cx="234847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Position</a:t>
            </a:r>
          </a:p>
        </p:txBody>
      </p:sp>
      <p:sp>
        <p:nvSpPr>
          <p:cNvPr id="17" name="TextBox 28">
            <a:extLst>
              <a:ext uri="{FF2B5EF4-FFF2-40B4-BE49-F238E27FC236}">
                <a16:creationId xmlns:a16="http://schemas.microsoft.com/office/drawing/2014/main" id="{AC7859DA-E195-6817-AFAD-3F1F05860E6C}"/>
              </a:ext>
            </a:extLst>
          </p:cNvPr>
          <p:cNvSpPr txBox="1"/>
          <p:nvPr/>
        </p:nvSpPr>
        <p:spPr>
          <a:xfrm>
            <a:off x="3480506" y="4429899"/>
            <a:ext cx="234847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rgbClr val="E83650"/>
                </a:solidFill>
              </a:rPr>
              <a:t>NAME</a:t>
            </a:r>
          </a:p>
        </p:txBody>
      </p:sp>
      <p:sp>
        <p:nvSpPr>
          <p:cNvPr id="18" name="TextBox 29">
            <a:extLst>
              <a:ext uri="{FF2B5EF4-FFF2-40B4-BE49-F238E27FC236}">
                <a16:creationId xmlns:a16="http://schemas.microsoft.com/office/drawing/2014/main" id="{DBD07137-8EFD-B621-8859-8F2A8A946D6A}"/>
              </a:ext>
            </a:extLst>
          </p:cNvPr>
          <p:cNvSpPr txBox="1"/>
          <p:nvPr/>
        </p:nvSpPr>
        <p:spPr>
          <a:xfrm>
            <a:off x="3480506" y="4152900"/>
            <a:ext cx="234847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Position</a:t>
            </a:r>
          </a:p>
        </p:txBody>
      </p:sp>
      <p:sp>
        <p:nvSpPr>
          <p:cNvPr id="19" name="TextBox 30">
            <a:extLst>
              <a:ext uri="{FF2B5EF4-FFF2-40B4-BE49-F238E27FC236}">
                <a16:creationId xmlns:a16="http://schemas.microsoft.com/office/drawing/2014/main" id="{D5A511B3-EE2F-C3BD-15E6-60037661B8BF}"/>
              </a:ext>
            </a:extLst>
          </p:cNvPr>
          <p:cNvSpPr txBox="1"/>
          <p:nvPr/>
        </p:nvSpPr>
        <p:spPr>
          <a:xfrm>
            <a:off x="6354076" y="4429899"/>
            <a:ext cx="234847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rgbClr val="E83650"/>
                </a:solidFill>
              </a:rPr>
              <a:t>NAME</a:t>
            </a:r>
          </a:p>
        </p:txBody>
      </p:sp>
      <p:sp>
        <p:nvSpPr>
          <p:cNvPr id="20" name="TextBox 31">
            <a:extLst>
              <a:ext uri="{FF2B5EF4-FFF2-40B4-BE49-F238E27FC236}">
                <a16:creationId xmlns:a16="http://schemas.microsoft.com/office/drawing/2014/main" id="{FD85DA37-B6F5-450C-B4F9-015450B4DC56}"/>
              </a:ext>
            </a:extLst>
          </p:cNvPr>
          <p:cNvSpPr txBox="1"/>
          <p:nvPr/>
        </p:nvSpPr>
        <p:spPr>
          <a:xfrm>
            <a:off x="6354076" y="4152900"/>
            <a:ext cx="234847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Position</a:t>
            </a:r>
          </a:p>
        </p:txBody>
      </p:sp>
      <p:sp>
        <p:nvSpPr>
          <p:cNvPr id="21" name="TextBox 32">
            <a:extLst>
              <a:ext uri="{FF2B5EF4-FFF2-40B4-BE49-F238E27FC236}">
                <a16:creationId xmlns:a16="http://schemas.microsoft.com/office/drawing/2014/main" id="{612F484E-A9E2-5264-2377-2153DE7897A4}"/>
              </a:ext>
            </a:extLst>
          </p:cNvPr>
          <p:cNvSpPr txBox="1"/>
          <p:nvPr/>
        </p:nvSpPr>
        <p:spPr>
          <a:xfrm>
            <a:off x="9227645" y="4429899"/>
            <a:ext cx="234847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>
                <a:solidFill>
                  <a:srgbClr val="E83650"/>
                </a:solidFill>
              </a:rPr>
              <a:t>NAME</a:t>
            </a:r>
          </a:p>
        </p:txBody>
      </p:sp>
      <p:sp>
        <p:nvSpPr>
          <p:cNvPr id="22" name="TextBox 33">
            <a:extLst>
              <a:ext uri="{FF2B5EF4-FFF2-40B4-BE49-F238E27FC236}">
                <a16:creationId xmlns:a16="http://schemas.microsoft.com/office/drawing/2014/main" id="{79EC1904-DD07-AE59-B0D9-22AEFFF253D2}"/>
              </a:ext>
            </a:extLst>
          </p:cNvPr>
          <p:cNvSpPr txBox="1"/>
          <p:nvPr/>
        </p:nvSpPr>
        <p:spPr>
          <a:xfrm>
            <a:off x="9227645" y="4152900"/>
            <a:ext cx="234847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Position</a:t>
            </a:r>
          </a:p>
        </p:txBody>
      </p:sp>
      <p:grpSp>
        <p:nvGrpSpPr>
          <p:cNvPr id="23" name="Group 44">
            <a:extLst>
              <a:ext uri="{FF2B5EF4-FFF2-40B4-BE49-F238E27FC236}">
                <a16:creationId xmlns:a16="http://schemas.microsoft.com/office/drawing/2014/main" id="{61347CF4-E27A-B115-C037-8F1D9C6B3CDC}"/>
              </a:ext>
            </a:extLst>
          </p:cNvPr>
          <p:cNvGrpSpPr/>
          <p:nvPr/>
        </p:nvGrpSpPr>
        <p:grpSpPr>
          <a:xfrm>
            <a:off x="757238" y="4792664"/>
            <a:ext cx="2047874" cy="541336"/>
            <a:chOff x="757238" y="4748214"/>
            <a:chExt cx="2047874" cy="541336"/>
          </a:xfrm>
        </p:grpSpPr>
        <p:sp>
          <p:nvSpPr>
            <p:cNvPr id="24" name="Rectangle: Rounded Corners 39">
              <a:extLst>
                <a:ext uri="{FF2B5EF4-FFF2-40B4-BE49-F238E27FC236}">
                  <a16:creationId xmlns:a16="http://schemas.microsoft.com/office/drawing/2014/main" id="{134419C3-F720-78FE-39E2-2DE57F413BEC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38">
              <a:extLst>
                <a:ext uri="{FF2B5EF4-FFF2-40B4-BE49-F238E27FC236}">
                  <a16:creationId xmlns:a16="http://schemas.microsoft.com/office/drawing/2014/main" id="{40549E4D-154A-2FA0-4E0B-97AB2EBF31AD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 3447">
              <a:extLst>
                <a:ext uri="{FF2B5EF4-FFF2-40B4-BE49-F238E27FC236}">
                  <a16:creationId xmlns:a16="http://schemas.microsoft.com/office/drawing/2014/main" id="{49E5D012-7987-F2CB-E4CE-93CE6FE6E9F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TextBox 42">
              <a:extLst>
                <a:ext uri="{FF2B5EF4-FFF2-40B4-BE49-F238E27FC236}">
                  <a16:creationId xmlns:a16="http://schemas.microsoft.com/office/drawing/2014/main" id="{A81B10B7-8C44-5B9E-592E-180DB18934D1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Name</a:t>
              </a:r>
            </a:p>
          </p:txBody>
        </p:sp>
        <p:sp>
          <p:nvSpPr>
            <p:cNvPr id="28" name="TextBox 43">
              <a:extLst>
                <a:ext uri="{FF2B5EF4-FFF2-40B4-BE49-F238E27FC236}">
                  <a16:creationId xmlns:a16="http://schemas.microsoft.com/office/drawing/2014/main" id="{CBB11BA6-575C-E425-50BF-B39C39B61153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Position</a:t>
              </a:r>
            </a:p>
          </p:txBody>
        </p:sp>
      </p:grpSp>
      <p:grpSp>
        <p:nvGrpSpPr>
          <p:cNvPr id="29" name="Group 45">
            <a:extLst>
              <a:ext uri="{FF2B5EF4-FFF2-40B4-BE49-F238E27FC236}">
                <a16:creationId xmlns:a16="http://schemas.microsoft.com/office/drawing/2014/main" id="{E2C39488-AE9F-CC5A-7C69-39E8D2108A18}"/>
              </a:ext>
            </a:extLst>
          </p:cNvPr>
          <p:cNvGrpSpPr/>
          <p:nvPr/>
        </p:nvGrpSpPr>
        <p:grpSpPr>
          <a:xfrm>
            <a:off x="757238" y="5418336"/>
            <a:ext cx="2047874" cy="541336"/>
            <a:chOff x="757238" y="4748214"/>
            <a:chExt cx="2047874" cy="541336"/>
          </a:xfrm>
        </p:grpSpPr>
        <p:sp>
          <p:nvSpPr>
            <p:cNvPr id="30" name="Rectangle: Rounded Corners 46">
              <a:extLst>
                <a:ext uri="{FF2B5EF4-FFF2-40B4-BE49-F238E27FC236}">
                  <a16:creationId xmlns:a16="http://schemas.microsoft.com/office/drawing/2014/main" id="{2315A692-DC47-60AF-ACF8-A2215ACC74F2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47">
              <a:extLst>
                <a:ext uri="{FF2B5EF4-FFF2-40B4-BE49-F238E27FC236}">
                  <a16:creationId xmlns:a16="http://schemas.microsoft.com/office/drawing/2014/main" id="{BFF4E009-39D5-82E4-F432-2C3D9448BC0A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447">
              <a:extLst>
                <a:ext uri="{FF2B5EF4-FFF2-40B4-BE49-F238E27FC236}">
                  <a16:creationId xmlns:a16="http://schemas.microsoft.com/office/drawing/2014/main" id="{5E7BEC11-DBE2-B9E8-E33C-077CE65014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TextBox 49">
              <a:extLst>
                <a:ext uri="{FF2B5EF4-FFF2-40B4-BE49-F238E27FC236}">
                  <a16:creationId xmlns:a16="http://schemas.microsoft.com/office/drawing/2014/main" id="{1CF28623-FBAC-6D75-1E3E-502B4C046100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Name</a:t>
              </a:r>
            </a:p>
          </p:txBody>
        </p:sp>
        <p:sp>
          <p:nvSpPr>
            <p:cNvPr id="34" name="TextBox 50">
              <a:extLst>
                <a:ext uri="{FF2B5EF4-FFF2-40B4-BE49-F238E27FC236}">
                  <a16:creationId xmlns:a16="http://schemas.microsoft.com/office/drawing/2014/main" id="{971BB7A0-5935-3771-F473-297C5E61C9C2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Position</a:t>
              </a:r>
            </a:p>
          </p:txBody>
        </p:sp>
      </p:grpSp>
      <p:grpSp>
        <p:nvGrpSpPr>
          <p:cNvPr id="35" name="Group 51">
            <a:extLst>
              <a:ext uri="{FF2B5EF4-FFF2-40B4-BE49-F238E27FC236}">
                <a16:creationId xmlns:a16="http://schemas.microsoft.com/office/drawing/2014/main" id="{F42361B4-EC9C-1DEB-9028-A9148E1C193A}"/>
              </a:ext>
            </a:extLst>
          </p:cNvPr>
          <p:cNvGrpSpPr/>
          <p:nvPr/>
        </p:nvGrpSpPr>
        <p:grpSpPr>
          <a:xfrm>
            <a:off x="3629978" y="4792664"/>
            <a:ext cx="2047874" cy="541336"/>
            <a:chOff x="757238" y="4748214"/>
            <a:chExt cx="2047874" cy="541336"/>
          </a:xfrm>
        </p:grpSpPr>
        <p:sp>
          <p:nvSpPr>
            <p:cNvPr id="36" name="Rectangle: Rounded Corners 52">
              <a:extLst>
                <a:ext uri="{FF2B5EF4-FFF2-40B4-BE49-F238E27FC236}">
                  <a16:creationId xmlns:a16="http://schemas.microsoft.com/office/drawing/2014/main" id="{26BBC063-C8AA-A47B-0038-26314463F2BC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53">
              <a:extLst>
                <a:ext uri="{FF2B5EF4-FFF2-40B4-BE49-F238E27FC236}">
                  <a16:creationId xmlns:a16="http://schemas.microsoft.com/office/drawing/2014/main" id="{DFCB22EF-83A7-3488-4F80-AD1CB0069C82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 3447">
              <a:extLst>
                <a:ext uri="{FF2B5EF4-FFF2-40B4-BE49-F238E27FC236}">
                  <a16:creationId xmlns:a16="http://schemas.microsoft.com/office/drawing/2014/main" id="{FAA2C19B-1E23-2462-A668-E0A9EFD3EB8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TextBox 55">
              <a:extLst>
                <a:ext uri="{FF2B5EF4-FFF2-40B4-BE49-F238E27FC236}">
                  <a16:creationId xmlns:a16="http://schemas.microsoft.com/office/drawing/2014/main" id="{46EF0FA3-22B8-C63D-F200-BEFC62D1A179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Name</a:t>
              </a:r>
            </a:p>
          </p:txBody>
        </p:sp>
        <p:sp>
          <p:nvSpPr>
            <p:cNvPr id="40" name="TextBox 56">
              <a:extLst>
                <a:ext uri="{FF2B5EF4-FFF2-40B4-BE49-F238E27FC236}">
                  <a16:creationId xmlns:a16="http://schemas.microsoft.com/office/drawing/2014/main" id="{F79E3FF7-5AD9-FA99-07BA-3393B173B626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Position</a:t>
              </a:r>
            </a:p>
          </p:txBody>
        </p:sp>
      </p:grpSp>
      <p:grpSp>
        <p:nvGrpSpPr>
          <p:cNvPr id="41" name="Group 57">
            <a:extLst>
              <a:ext uri="{FF2B5EF4-FFF2-40B4-BE49-F238E27FC236}">
                <a16:creationId xmlns:a16="http://schemas.microsoft.com/office/drawing/2014/main" id="{7F562A36-328D-BB2E-E139-F6286CC28069}"/>
              </a:ext>
            </a:extLst>
          </p:cNvPr>
          <p:cNvGrpSpPr/>
          <p:nvPr/>
        </p:nvGrpSpPr>
        <p:grpSpPr>
          <a:xfrm>
            <a:off x="3629978" y="5418336"/>
            <a:ext cx="2047874" cy="541336"/>
            <a:chOff x="757238" y="4748214"/>
            <a:chExt cx="2047874" cy="541336"/>
          </a:xfrm>
        </p:grpSpPr>
        <p:sp>
          <p:nvSpPr>
            <p:cNvPr id="42" name="Rectangle: Rounded Corners 58">
              <a:extLst>
                <a:ext uri="{FF2B5EF4-FFF2-40B4-BE49-F238E27FC236}">
                  <a16:creationId xmlns:a16="http://schemas.microsoft.com/office/drawing/2014/main" id="{7B13C9F4-559E-74CD-C125-1842F38FAB8D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59">
              <a:extLst>
                <a:ext uri="{FF2B5EF4-FFF2-40B4-BE49-F238E27FC236}">
                  <a16:creationId xmlns:a16="http://schemas.microsoft.com/office/drawing/2014/main" id="{BA104B2E-DB02-E5C0-541F-3AC851D789AC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3447">
              <a:extLst>
                <a:ext uri="{FF2B5EF4-FFF2-40B4-BE49-F238E27FC236}">
                  <a16:creationId xmlns:a16="http://schemas.microsoft.com/office/drawing/2014/main" id="{F16723C2-0051-4B26-7C6E-D1DE7119413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TextBox 61">
              <a:extLst>
                <a:ext uri="{FF2B5EF4-FFF2-40B4-BE49-F238E27FC236}">
                  <a16:creationId xmlns:a16="http://schemas.microsoft.com/office/drawing/2014/main" id="{790A5EC5-0358-B341-485F-AB894F749D80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Name</a:t>
              </a:r>
            </a:p>
          </p:txBody>
        </p:sp>
        <p:sp>
          <p:nvSpPr>
            <p:cNvPr id="46" name="TextBox 62">
              <a:extLst>
                <a:ext uri="{FF2B5EF4-FFF2-40B4-BE49-F238E27FC236}">
                  <a16:creationId xmlns:a16="http://schemas.microsoft.com/office/drawing/2014/main" id="{91AA3D83-4285-AF47-1D93-50932EB74231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Position</a:t>
              </a:r>
            </a:p>
          </p:txBody>
        </p:sp>
      </p:grpSp>
      <p:grpSp>
        <p:nvGrpSpPr>
          <p:cNvPr id="47" name="Group 63">
            <a:extLst>
              <a:ext uri="{FF2B5EF4-FFF2-40B4-BE49-F238E27FC236}">
                <a16:creationId xmlns:a16="http://schemas.microsoft.com/office/drawing/2014/main" id="{01DC4160-B7A9-6775-85D8-C91E2B692637}"/>
              </a:ext>
            </a:extLst>
          </p:cNvPr>
          <p:cNvGrpSpPr/>
          <p:nvPr/>
        </p:nvGrpSpPr>
        <p:grpSpPr>
          <a:xfrm>
            <a:off x="6502242" y="4792664"/>
            <a:ext cx="2047874" cy="541336"/>
            <a:chOff x="757238" y="4748214"/>
            <a:chExt cx="2047874" cy="541336"/>
          </a:xfrm>
        </p:grpSpPr>
        <p:sp>
          <p:nvSpPr>
            <p:cNvPr id="48" name="Rectangle: Rounded Corners 64">
              <a:extLst>
                <a:ext uri="{FF2B5EF4-FFF2-40B4-BE49-F238E27FC236}">
                  <a16:creationId xmlns:a16="http://schemas.microsoft.com/office/drawing/2014/main" id="{D56CFAD1-0EBC-8DD3-55C4-242416844C4F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65">
              <a:extLst>
                <a:ext uri="{FF2B5EF4-FFF2-40B4-BE49-F238E27FC236}">
                  <a16:creationId xmlns:a16="http://schemas.microsoft.com/office/drawing/2014/main" id="{B9F0498F-F546-5660-8BA1-69E35700178F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3447">
              <a:extLst>
                <a:ext uri="{FF2B5EF4-FFF2-40B4-BE49-F238E27FC236}">
                  <a16:creationId xmlns:a16="http://schemas.microsoft.com/office/drawing/2014/main" id="{CF528990-250E-3866-BE2D-5820A41392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13C9C752-2B9D-E2E9-0CB2-DCB4E188BFA1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Name</a:t>
              </a:r>
            </a:p>
          </p:txBody>
        </p:sp>
        <p:sp>
          <p:nvSpPr>
            <p:cNvPr id="52" name="TextBox 68">
              <a:extLst>
                <a:ext uri="{FF2B5EF4-FFF2-40B4-BE49-F238E27FC236}">
                  <a16:creationId xmlns:a16="http://schemas.microsoft.com/office/drawing/2014/main" id="{7DD798BB-EB41-E6DB-83A7-0D6199728797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Position</a:t>
              </a:r>
            </a:p>
          </p:txBody>
        </p:sp>
      </p:grpSp>
      <p:grpSp>
        <p:nvGrpSpPr>
          <p:cNvPr id="53" name="Group 75">
            <a:extLst>
              <a:ext uri="{FF2B5EF4-FFF2-40B4-BE49-F238E27FC236}">
                <a16:creationId xmlns:a16="http://schemas.microsoft.com/office/drawing/2014/main" id="{4EA6965E-3903-7B70-14E6-B9ECCF1CEBA3}"/>
              </a:ext>
            </a:extLst>
          </p:cNvPr>
          <p:cNvGrpSpPr/>
          <p:nvPr/>
        </p:nvGrpSpPr>
        <p:grpSpPr>
          <a:xfrm>
            <a:off x="9378001" y="4792664"/>
            <a:ext cx="2047874" cy="541336"/>
            <a:chOff x="757238" y="4748214"/>
            <a:chExt cx="2047874" cy="541336"/>
          </a:xfrm>
        </p:grpSpPr>
        <p:sp>
          <p:nvSpPr>
            <p:cNvPr id="54" name="Rectangle: Rounded Corners 76">
              <a:extLst>
                <a:ext uri="{FF2B5EF4-FFF2-40B4-BE49-F238E27FC236}">
                  <a16:creationId xmlns:a16="http://schemas.microsoft.com/office/drawing/2014/main" id="{3F576A15-ADDB-C4FC-507F-2DF00546D801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77">
              <a:extLst>
                <a:ext uri="{FF2B5EF4-FFF2-40B4-BE49-F238E27FC236}">
                  <a16:creationId xmlns:a16="http://schemas.microsoft.com/office/drawing/2014/main" id="{8C85D4B4-F8F2-93A2-1A55-1A95AC410F6B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3447">
              <a:extLst>
                <a:ext uri="{FF2B5EF4-FFF2-40B4-BE49-F238E27FC236}">
                  <a16:creationId xmlns:a16="http://schemas.microsoft.com/office/drawing/2014/main" id="{FB2593FA-61B3-B4F4-84FD-DEBF205A56A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TextBox 79">
              <a:extLst>
                <a:ext uri="{FF2B5EF4-FFF2-40B4-BE49-F238E27FC236}">
                  <a16:creationId xmlns:a16="http://schemas.microsoft.com/office/drawing/2014/main" id="{04B6F35B-0B85-E167-5E0A-20E764123232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Name</a:t>
              </a:r>
            </a:p>
          </p:txBody>
        </p:sp>
        <p:sp>
          <p:nvSpPr>
            <p:cNvPr id="58" name="TextBox 80">
              <a:extLst>
                <a:ext uri="{FF2B5EF4-FFF2-40B4-BE49-F238E27FC236}">
                  <a16:creationId xmlns:a16="http://schemas.microsoft.com/office/drawing/2014/main" id="{5D51DFFB-C249-3E3C-4B54-0B58CD5AC48F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Position</a:t>
              </a:r>
            </a:p>
          </p:txBody>
        </p:sp>
      </p:grpSp>
      <p:cxnSp>
        <p:nvCxnSpPr>
          <p:cNvPr id="59" name="Connector: Elbow 82">
            <a:extLst>
              <a:ext uri="{FF2B5EF4-FFF2-40B4-BE49-F238E27FC236}">
                <a16:creationId xmlns:a16="http://schemas.microsoft.com/office/drawing/2014/main" id="{3688CC82-851E-5CB6-9941-A1F69498361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091530" y="-1201335"/>
            <a:ext cx="12700" cy="8620709"/>
          </a:xfrm>
          <a:prstGeom prst="bentConnector3">
            <a:avLst>
              <a:gd name="adj1" fmla="val 2475000"/>
            </a:avLst>
          </a:prstGeom>
          <a:ln>
            <a:solidFill>
              <a:srgbClr val="E8365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85">
            <a:extLst>
              <a:ext uri="{FF2B5EF4-FFF2-40B4-BE49-F238E27FC236}">
                <a16:creationId xmlns:a16="http://schemas.microsoft.com/office/drawing/2014/main" id="{371E4B93-C946-430D-2CEF-B86408FB6E59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6096001" y="2584391"/>
            <a:ext cx="0" cy="220722"/>
          </a:xfrm>
          <a:prstGeom prst="line">
            <a:avLst/>
          </a:prstGeom>
          <a:ln>
            <a:solidFill>
              <a:srgbClr val="E836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88">
            <a:extLst>
              <a:ext uri="{FF2B5EF4-FFF2-40B4-BE49-F238E27FC236}">
                <a16:creationId xmlns:a16="http://schemas.microsoft.com/office/drawing/2014/main" id="{768BD13B-E5EA-522F-625F-B9B653DD7E4E}"/>
              </a:ext>
            </a:extLst>
          </p:cNvPr>
          <p:cNvCxnSpPr>
            <a:cxnSpLocks/>
          </p:cNvCxnSpPr>
          <p:nvPr/>
        </p:nvCxnSpPr>
        <p:spPr>
          <a:xfrm flipV="1">
            <a:off x="7534842" y="2805113"/>
            <a:ext cx="0" cy="303906"/>
          </a:xfrm>
          <a:prstGeom prst="line">
            <a:avLst/>
          </a:prstGeom>
          <a:ln>
            <a:solidFill>
              <a:srgbClr val="E836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90">
            <a:extLst>
              <a:ext uri="{FF2B5EF4-FFF2-40B4-BE49-F238E27FC236}">
                <a16:creationId xmlns:a16="http://schemas.microsoft.com/office/drawing/2014/main" id="{7B05C968-AF80-C0D3-39D4-9D08D10914EE}"/>
              </a:ext>
            </a:extLst>
          </p:cNvPr>
          <p:cNvCxnSpPr>
            <a:cxnSpLocks/>
          </p:cNvCxnSpPr>
          <p:nvPr/>
        </p:nvCxnSpPr>
        <p:spPr>
          <a:xfrm flipV="1">
            <a:off x="4654745" y="2805113"/>
            <a:ext cx="0" cy="303906"/>
          </a:xfrm>
          <a:prstGeom prst="line">
            <a:avLst/>
          </a:prstGeom>
          <a:ln>
            <a:solidFill>
              <a:srgbClr val="E8365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98">
            <a:extLst>
              <a:ext uri="{FF2B5EF4-FFF2-40B4-BE49-F238E27FC236}">
                <a16:creationId xmlns:a16="http://schemas.microsoft.com/office/drawing/2014/main" id="{6D6E32EF-534F-84ED-587F-003CCE688431}"/>
              </a:ext>
            </a:extLst>
          </p:cNvPr>
          <p:cNvCxnSpPr>
            <a:cxnSpLocks/>
          </p:cNvCxnSpPr>
          <p:nvPr/>
        </p:nvCxnSpPr>
        <p:spPr>
          <a:xfrm>
            <a:off x="10408235" y="4614565"/>
            <a:ext cx="282" cy="224135"/>
          </a:xfrm>
          <a:prstGeom prst="line">
            <a:avLst/>
          </a:prstGeom>
          <a:ln>
            <a:solidFill>
              <a:srgbClr val="E836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2" name="Group 57">
            <a:extLst>
              <a:ext uri="{FF2B5EF4-FFF2-40B4-BE49-F238E27FC236}">
                <a16:creationId xmlns:a16="http://schemas.microsoft.com/office/drawing/2014/main" id="{8FFEE9EC-EA49-81C6-2959-118C10CBBB45}"/>
              </a:ext>
            </a:extLst>
          </p:cNvPr>
          <p:cNvGrpSpPr/>
          <p:nvPr/>
        </p:nvGrpSpPr>
        <p:grpSpPr>
          <a:xfrm>
            <a:off x="6508540" y="5427623"/>
            <a:ext cx="2047874" cy="541336"/>
            <a:chOff x="757238" y="4748214"/>
            <a:chExt cx="2047874" cy="541336"/>
          </a:xfrm>
        </p:grpSpPr>
        <p:sp>
          <p:nvSpPr>
            <p:cNvPr id="73" name="Rectangle: Rounded Corners 58">
              <a:extLst>
                <a:ext uri="{FF2B5EF4-FFF2-40B4-BE49-F238E27FC236}">
                  <a16:creationId xmlns:a16="http://schemas.microsoft.com/office/drawing/2014/main" id="{83A01BC1-535F-1E66-1C63-18DC39B7C6ED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59">
              <a:extLst>
                <a:ext uri="{FF2B5EF4-FFF2-40B4-BE49-F238E27FC236}">
                  <a16:creationId xmlns:a16="http://schemas.microsoft.com/office/drawing/2014/main" id="{3D2CDF36-DA82-C24A-5DBA-621FFD583FC6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 3447">
              <a:extLst>
                <a:ext uri="{FF2B5EF4-FFF2-40B4-BE49-F238E27FC236}">
                  <a16:creationId xmlns:a16="http://schemas.microsoft.com/office/drawing/2014/main" id="{E7BE0FC5-E7A0-307A-3F18-6EB21731A9A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TextBox 61">
              <a:extLst>
                <a:ext uri="{FF2B5EF4-FFF2-40B4-BE49-F238E27FC236}">
                  <a16:creationId xmlns:a16="http://schemas.microsoft.com/office/drawing/2014/main" id="{7202432F-BA1B-E3BA-95A6-EC8116DA1960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Name</a:t>
              </a:r>
            </a:p>
          </p:txBody>
        </p:sp>
        <p:sp>
          <p:nvSpPr>
            <p:cNvPr id="77" name="TextBox 62">
              <a:extLst>
                <a:ext uri="{FF2B5EF4-FFF2-40B4-BE49-F238E27FC236}">
                  <a16:creationId xmlns:a16="http://schemas.microsoft.com/office/drawing/2014/main" id="{016CB871-2095-3B98-653C-56AEBE366D03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Position</a:t>
              </a:r>
            </a:p>
          </p:txBody>
        </p:sp>
      </p:grpSp>
      <p:grpSp>
        <p:nvGrpSpPr>
          <p:cNvPr id="80" name="Group 57">
            <a:extLst>
              <a:ext uri="{FF2B5EF4-FFF2-40B4-BE49-F238E27FC236}">
                <a16:creationId xmlns:a16="http://schemas.microsoft.com/office/drawing/2014/main" id="{6517BA81-A7D6-320D-93C2-50F966048284}"/>
              </a:ext>
            </a:extLst>
          </p:cNvPr>
          <p:cNvGrpSpPr/>
          <p:nvPr/>
        </p:nvGrpSpPr>
        <p:grpSpPr>
          <a:xfrm>
            <a:off x="9386888" y="5428967"/>
            <a:ext cx="2047874" cy="541336"/>
            <a:chOff x="757238" y="4748214"/>
            <a:chExt cx="2047874" cy="541336"/>
          </a:xfrm>
        </p:grpSpPr>
        <p:sp>
          <p:nvSpPr>
            <p:cNvPr id="81" name="Rectangle: Rounded Corners 58">
              <a:extLst>
                <a:ext uri="{FF2B5EF4-FFF2-40B4-BE49-F238E27FC236}">
                  <a16:creationId xmlns:a16="http://schemas.microsoft.com/office/drawing/2014/main" id="{E01FE50E-6374-C1EE-742A-AC9CB1995ABB}"/>
                </a:ext>
              </a:extLst>
            </p:cNvPr>
            <p:cNvSpPr/>
            <p:nvPr/>
          </p:nvSpPr>
          <p:spPr>
            <a:xfrm>
              <a:off x="912812" y="4794250"/>
              <a:ext cx="1892300" cy="449264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59">
              <a:extLst>
                <a:ext uri="{FF2B5EF4-FFF2-40B4-BE49-F238E27FC236}">
                  <a16:creationId xmlns:a16="http://schemas.microsoft.com/office/drawing/2014/main" id="{AB4D161E-45C9-6D24-AF87-B444CB88B710}"/>
                </a:ext>
              </a:extLst>
            </p:cNvPr>
            <p:cNvSpPr/>
            <p:nvPr/>
          </p:nvSpPr>
          <p:spPr>
            <a:xfrm>
              <a:off x="757238" y="4748214"/>
              <a:ext cx="541336" cy="541336"/>
            </a:xfrm>
            <a:prstGeom prst="ellipse">
              <a:avLst/>
            </a:prstGeom>
            <a:solidFill>
              <a:srgbClr val="E8365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3447">
              <a:extLst>
                <a:ext uri="{FF2B5EF4-FFF2-40B4-BE49-F238E27FC236}">
                  <a16:creationId xmlns:a16="http://schemas.microsoft.com/office/drawing/2014/main" id="{A6F03131-FF63-CBF7-996F-76D2C9C5C30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5031" y="4871740"/>
              <a:ext cx="285750" cy="285750"/>
            </a:xfrm>
            <a:custGeom>
              <a:avLst/>
              <a:gdLst>
                <a:gd name="T0" fmla="*/ 482 w 720"/>
                <a:gd name="T1" fmla="*/ 537 h 721"/>
                <a:gd name="T2" fmla="*/ 445 w 720"/>
                <a:gd name="T3" fmla="*/ 450 h 721"/>
                <a:gd name="T4" fmla="*/ 477 w 720"/>
                <a:gd name="T5" fmla="*/ 370 h 721"/>
                <a:gd name="T6" fmla="*/ 495 w 720"/>
                <a:gd name="T7" fmla="*/ 345 h 721"/>
                <a:gd name="T8" fmla="*/ 488 w 720"/>
                <a:gd name="T9" fmla="*/ 298 h 721"/>
                <a:gd name="T10" fmla="*/ 493 w 720"/>
                <a:gd name="T11" fmla="*/ 246 h 721"/>
                <a:gd name="T12" fmla="*/ 486 w 720"/>
                <a:gd name="T13" fmla="*/ 178 h 721"/>
                <a:gd name="T14" fmla="*/ 450 w 720"/>
                <a:gd name="T15" fmla="*/ 148 h 721"/>
                <a:gd name="T16" fmla="*/ 351 w 720"/>
                <a:gd name="T17" fmla="*/ 139 h 721"/>
                <a:gd name="T18" fmla="*/ 283 w 720"/>
                <a:gd name="T19" fmla="*/ 170 h 721"/>
                <a:gd name="T20" fmla="*/ 251 w 720"/>
                <a:gd name="T21" fmla="*/ 184 h 721"/>
                <a:gd name="T22" fmla="*/ 229 w 720"/>
                <a:gd name="T23" fmla="*/ 218 h 721"/>
                <a:gd name="T24" fmla="*/ 240 w 720"/>
                <a:gd name="T25" fmla="*/ 292 h 721"/>
                <a:gd name="T26" fmla="*/ 223 w 720"/>
                <a:gd name="T27" fmla="*/ 331 h 721"/>
                <a:gd name="T28" fmla="*/ 235 w 720"/>
                <a:gd name="T29" fmla="*/ 364 h 721"/>
                <a:gd name="T30" fmla="*/ 260 w 720"/>
                <a:gd name="T31" fmla="*/ 433 h 721"/>
                <a:gd name="T32" fmla="*/ 272 w 720"/>
                <a:gd name="T33" fmla="*/ 524 h 721"/>
                <a:gd name="T34" fmla="*/ 133 w 720"/>
                <a:gd name="T35" fmla="*/ 573 h 721"/>
                <a:gd name="T36" fmla="*/ 65 w 720"/>
                <a:gd name="T37" fmla="*/ 523 h 721"/>
                <a:gd name="T38" fmla="*/ 32 w 720"/>
                <a:gd name="T39" fmla="*/ 437 h 721"/>
                <a:gd name="T40" fmla="*/ 24 w 720"/>
                <a:gd name="T41" fmla="*/ 343 h 721"/>
                <a:gd name="T42" fmla="*/ 43 w 720"/>
                <a:gd name="T43" fmla="*/ 244 h 721"/>
                <a:gd name="T44" fmla="*/ 91 w 720"/>
                <a:gd name="T45" fmla="*/ 160 h 721"/>
                <a:gd name="T46" fmla="*/ 159 w 720"/>
                <a:gd name="T47" fmla="*/ 92 h 721"/>
                <a:gd name="T48" fmla="*/ 244 w 720"/>
                <a:gd name="T49" fmla="*/ 44 h 721"/>
                <a:gd name="T50" fmla="*/ 342 w 720"/>
                <a:gd name="T51" fmla="*/ 25 h 721"/>
                <a:gd name="T52" fmla="*/ 444 w 720"/>
                <a:gd name="T53" fmla="*/ 35 h 721"/>
                <a:gd name="T54" fmla="*/ 534 w 720"/>
                <a:gd name="T55" fmla="*/ 72 h 721"/>
                <a:gd name="T56" fmla="*/ 608 w 720"/>
                <a:gd name="T57" fmla="*/ 134 h 721"/>
                <a:gd name="T58" fmla="*/ 663 w 720"/>
                <a:gd name="T59" fmla="*/ 215 h 721"/>
                <a:gd name="T60" fmla="*/ 692 w 720"/>
                <a:gd name="T61" fmla="*/ 310 h 721"/>
                <a:gd name="T62" fmla="*/ 693 w 720"/>
                <a:gd name="T63" fmla="*/ 408 h 721"/>
                <a:gd name="T64" fmla="*/ 669 w 720"/>
                <a:gd name="T65" fmla="*/ 495 h 721"/>
                <a:gd name="T66" fmla="*/ 620 w 720"/>
                <a:gd name="T67" fmla="*/ 573 h 721"/>
                <a:gd name="T68" fmla="*/ 287 w 720"/>
                <a:gd name="T69" fmla="*/ 7 h 721"/>
                <a:gd name="T70" fmla="*/ 188 w 720"/>
                <a:gd name="T71" fmla="*/ 44 h 721"/>
                <a:gd name="T72" fmla="*/ 105 w 720"/>
                <a:gd name="T73" fmla="*/ 106 h 721"/>
                <a:gd name="T74" fmla="*/ 43 w 720"/>
                <a:gd name="T75" fmla="*/ 189 h 721"/>
                <a:gd name="T76" fmla="*/ 6 w 720"/>
                <a:gd name="T77" fmla="*/ 288 h 721"/>
                <a:gd name="T78" fmla="*/ 1 w 720"/>
                <a:gd name="T79" fmla="*/ 395 h 721"/>
                <a:gd name="T80" fmla="*/ 25 w 720"/>
                <a:gd name="T81" fmla="*/ 495 h 721"/>
                <a:gd name="T82" fmla="*/ 75 w 720"/>
                <a:gd name="T83" fmla="*/ 582 h 721"/>
                <a:gd name="T84" fmla="*/ 98 w 720"/>
                <a:gd name="T85" fmla="*/ 609 h 721"/>
                <a:gd name="T86" fmla="*/ 98 w 720"/>
                <a:gd name="T87" fmla="*/ 609 h 721"/>
                <a:gd name="T88" fmla="*/ 98 w 720"/>
                <a:gd name="T89" fmla="*/ 609 h 721"/>
                <a:gd name="T90" fmla="*/ 98 w 720"/>
                <a:gd name="T91" fmla="*/ 609 h 721"/>
                <a:gd name="T92" fmla="*/ 98 w 720"/>
                <a:gd name="T93" fmla="*/ 609 h 721"/>
                <a:gd name="T94" fmla="*/ 172 w 720"/>
                <a:gd name="T95" fmla="*/ 666 h 721"/>
                <a:gd name="T96" fmla="*/ 272 w 720"/>
                <a:gd name="T97" fmla="*/ 709 h 721"/>
                <a:gd name="T98" fmla="*/ 377 w 720"/>
                <a:gd name="T99" fmla="*/ 721 h 721"/>
                <a:gd name="T100" fmla="*/ 482 w 720"/>
                <a:gd name="T101" fmla="*/ 698 h 721"/>
                <a:gd name="T102" fmla="*/ 579 w 720"/>
                <a:gd name="T103" fmla="*/ 645 h 721"/>
                <a:gd name="T104" fmla="*/ 633 w 720"/>
                <a:gd name="T105" fmla="*/ 596 h 721"/>
                <a:gd name="T106" fmla="*/ 688 w 720"/>
                <a:gd name="T107" fmla="*/ 510 h 721"/>
                <a:gd name="T108" fmla="*/ 716 w 720"/>
                <a:gd name="T109" fmla="*/ 413 h 721"/>
                <a:gd name="T110" fmla="*/ 716 w 720"/>
                <a:gd name="T111" fmla="*/ 306 h 721"/>
                <a:gd name="T112" fmla="*/ 685 w 720"/>
                <a:gd name="T113" fmla="*/ 205 h 721"/>
                <a:gd name="T114" fmla="*/ 626 w 720"/>
                <a:gd name="T115" fmla="*/ 119 h 721"/>
                <a:gd name="T116" fmla="*/ 547 w 720"/>
                <a:gd name="T117" fmla="*/ 52 h 721"/>
                <a:gd name="T118" fmla="*/ 450 w 720"/>
                <a:gd name="T119" fmla="*/ 1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0" h="721">
                  <a:moveTo>
                    <a:pt x="610" y="585"/>
                  </a:moveTo>
                  <a:lnTo>
                    <a:pt x="594" y="578"/>
                  </a:lnTo>
                  <a:lnTo>
                    <a:pt x="571" y="568"/>
                  </a:lnTo>
                  <a:lnTo>
                    <a:pt x="539" y="558"/>
                  </a:lnTo>
                  <a:lnTo>
                    <a:pt x="499" y="542"/>
                  </a:lnTo>
                  <a:lnTo>
                    <a:pt x="482" y="537"/>
                  </a:lnTo>
                  <a:lnTo>
                    <a:pt x="466" y="531"/>
                  </a:lnTo>
                  <a:lnTo>
                    <a:pt x="449" y="524"/>
                  </a:lnTo>
                  <a:lnTo>
                    <a:pt x="432" y="519"/>
                  </a:lnTo>
                  <a:lnTo>
                    <a:pt x="432" y="459"/>
                  </a:lnTo>
                  <a:lnTo>
                    <a:pt x="439" y="455"/>
                  </a:lnTo>
                  <a:lnTo>
                    <a:pt x="445" y="450"/>
                  </a:lnTo>
                  <a:lnTo>
                    <a:pt x="453" y="442"/>
                  </a:lnTo>
                  <a:lnTo>
                    <a:pt x="459" y="433"/>
                  </a:lnTo>
                  <a:lnTo>
                    <a:pt x="466" y="422"/>
                  </a:lnTo>
                  <a:lnTo>
                    <a:pt x="471" y="406"/>
                  </a:lnTo>
                  <a:lnTo>
                    <a:pt x="476" y="390"/>
                  </a:lnTo>
                  <a:lnTo>
                    <a:pt x="477" y="370"/>
                  </a:lnTo>
                  <a:lnTo>
                    <a:pt x="481" y="368"/>
                  </a:lnTo>
                  <a:lnTo>
                    <a:pt x="485" y="364"/>
                  </a:lnTo>
                  <a:lnTo>
                    <a:pt x="488" y="361"/>
                  </a:lnTo>
                  <a:lnTo>
                    <a:pt x="490" y="357"/>
                  </a:lnTo>
                  <a:lnTo>
                    <a:pt x="493" y="351"/>
                  </a:lnTo>
                  <a:lnTo>
                    <a:pt x="495" y="345"/>
                  </a:lnTo>
                  <a:lnTo>
                    <a:pt x="497" y="338"/>
                  </a:lnTo>
                  <a:lnTo>
                    <a:pt x="497" y="331"/>
                  </a:lnTo>
                  <a:lnTo>
                    <a:pt x="495" y="318"/>
                  </a:lnTo>
                  <a:lnTo>
                    <a:pt x="493" y="307"/>
                  </a:lnTo>
                  <a:lnTo>
                    <a:pt x="490" y="302"/>
                  </a:lnTo>
                  <a:lnTo>
                    <a:pt x="488" y="298"/>
                  </a:lnTo>
                  <a:lnTo>
                    <a:pt x="484" y="295"/>
                  </a:lnTo>
                  <a:lnTo>
                    <a:pt x="480" y="292"/>
                  </a:lnTo>
                  <a:lnTo>
                    <a:pt x="481" y="292"/>
                  </a:lnTo>
                  <a:lnTo>
                    <a:pt x="481" y="291"/>
                  </a:lnTo>
                  <a:lnTo>
                    <a:pt x="488" y="270"/>
                  </a:lnTo>
                  <a:lnTo>
                    <a:pt x="493" y="246"/>
                  </a:lnTo>
                  <a:lnTo>
                    <a:pt x="495" y="232"/>
                  </a:lnTo>
                  <a:lnTo>
                    <a:pt x="495" y="219"/>
                  </a:lnTo>
                  <a:lnTo>
                    <a:pt x="495" y="205"/>
                  </a:lnTo>
                  <a:lnTo>
                    <a:pt x="493" y="191"/>
                  </a:lnTo>
                  <a:lnTo>
                    <a:pt x="490" y="184"/>
                  </a:lnTo>
                  <a:lnTo>
                    <a:pt x="486" y="178"/>
                  </a:lnTo>
                  <a:lnTo>
                    <a:pt x="482" y="171"/>
                  </a:lnTo>
                  <a:lnTo>
                    <a:pt x="477" y="165"/>
                  </a:lnTo>
                  <a:lnTo>
                    <a:pt x="472" y="161"/>
                  </a:lnTo>
                  <a:lnTo>
                    <a:pt x="466" y="156"/>
                  </a:lnTo>
                  <a:lnTo>
                    <a:pt x="458" y="152"/>
                  </a:lnTo>
                  <a:lnTo>
                    <a:pt x="450" y="148"/>
                  </a:lnTo>
                  <a:lnTo>
                    <a:pt x="434" y="143"/>
                  </a:lnTo>
                  <a:lnTo>
                    <a:pt x="417" y="139"/>
                  </a:lnTo>
                  <a:lnTo>
                    <a:pt x="400" y="137"/>
                  </a:lnTo>
                  <a:lnTo>
                    <a:pt x="382" y="137"/>
                  </a:lnTo>
                  <a:lnTo>
                    <a:pt x="367" y="137"/>
                  </a:lnTo>
                  <a:lnTo>
                    <a:pt x="351" y="139"/>
                  </a:lnTo>
                  <a:lnTo>
                    <a:pt x="335" y="142"/>
                  </a:lnTo>
                  <a:lnTo>
                    <a:pt x="321" y="147"/>
                  </a:lnTo>
                  <a:lnTo>
                    <a:pt x="306" y="152"/>
                  </a:lnTo>
                  <a:lnTo>
                    <a:pt x="294" y="160"/>
                  </a:lnTo>
                  <a:lnTo>
                    <a:pt x="288" y="165"/>
                  </a:lnTo>
                  <a:lnTo>
                    <a:pt x="283" y="170"/>
                  </a:lnTo>
                  <a:lnTo>
                    <a:pt x="279" y="175"/>
                  </a:lnTo>
                  <a:lnTo>
                    <a:pt x="276" y="180"/>
                  </a:lnTo>
                  <a:lnTo>
                    <a:pt x="269" y="180"/>
                  </a:lnTo>
                  <a:lnTo>
                    <a:pt x="262" y="182"/>
                  </a:lnTo>
                  <a:lnTo>
                    <a:pt x="256" y="183"/>
                  </a:lnTo>
                  <a:lnTo>
                    <a:pt x="251" y="184"/>
                  </a:lnTo>
                  <a:lnTo>
                    <a:pt x="244" y="189"/>
                  </a:lnTo>
                  <a:lnTo>
                    <a:pt x="237" y="196"/>
                  </a:lnTo>
                  <a:lnTo>
                    <a:pt x="235" y="201"/>
                  </a:lnTo>
                  <a:lnTo>
                    <a:pt x="232" y="206"/>
                  </a:lnTo>
                  <a:lnTo>
                    <a:pt x="231" y="211"/>
                  </a:lnTo>
                  <a:lnTo>
                    <a:pt x="229" y="218"/>
                  </a:lnTo>
                  <a:lnTo>
                    <a:pt x="228" y="230"/>
                  </a:lnTo>
                  <a:lnTo>
                    <a:pt x="229" y="243"/>
                  </a:lnTo>
                  <a:lnTo>
                    <a:pt x="233" y="269"/>
                  </a:lnTo>
                  <a:lnTo>
                    <a:pt x="240" y="291"/>
                  </a:lnTo>
                  <a:lnTo>
                    <a:pt x="240" y="292"/>
                  </a:lnTo>
                  <a:lnTo>
                    <a:pt x="240" y="292"/>
                  </a:lnTo>
                  <a:lnTo>
                    <a:pt x="236" y="295"/>
                  </a:lnTo>
                  <a:lnTo>
                    <a:pt x="232" y="298"/>
                  </a:lnTo>
                  <a:lnTo>
                    <a:pt x="229" y="302"/>
                  </a:lnTo>
                  <a:lnTo>
                    <a:pt x="227" y="307"/>
                  </a:lnTo>
                  <a:lnTo>
                    <a:pt x="224" y="318"/>
                  </a:lnTo>
                  <a:lnTo>
                    <a:pt x="223" y="331"/>
                  </a:lnTo>
                  <a:lnTo>
                    <a:pt x="223" y="337"/>
                  </a:lnTo>
                  <a:lnTo>
                    <a:pt x="224" y="343"/>
                  </a:lnTo>
                  <a:lnTo>
                    <a:pt x="226" y="350"/>
                  </a:lnTo>
                  <a:lnTo>
                    <a:pt x="228" y="355"/>
                  </a:lnTo>
                  <a:lnTo>
                    <a:pt x="231" y="360"/>
                  </a:lnTo>
                  <a:lnTo>
                    <a:pt x="235" y="364"/>
                  </a:lnTo>
                  <a:lnTo>
                    <a:pt x="237" y="368"/>
                  </a:lnTo>
                  <a:lnTo>
                    <a:pt x="242" y="370"/>
                  </a:lnTo>
                  <a:lnTo>
                    <a:pt x="244" y="390"/>
                  </a:lnTo>
                  <a:lnTo>
                    <a:pt x="249" y="406"/>
                  </a:lnTo>
                  <a:lnTo>
                    <a:pt x="254" y="422"/>
                  </a:lnTo>
                  <a:lnTo>
                    <a:pt x="260" y="433"/>
                  </a:lnTo>
                  <a:lnTo>
                    <a:pt x="267" y="442"/>
                  </a:lnTo>
                  <a:lnTo>
                    <a:pt x="274" y="450"/>
                  </a:lnTo>
                  <a:lnTo>
                    <a:pt x="281" y="455"/>
                  </a:lnTo>
                  <a:lnTo>
                    <a:pt x="287" y="459"/>
                  </a:lnTo>
                  <a:lnTo>
                    <a:pt x="287" y="519"/>
                  </a:lnTo>
                  <a:lnTo>
                    <a:pt x="272" y="524"/>
                  </a:lnTo>
                  <a:lnTo>
                    <a:pt x="256" y="530"/>
                  </a:lnTo>
                  <a:lnTo>
                    <a:pt x="241" y="535"/>
                  </a:lnTo>
                  <a:lnTo>
                    <a:pt x="226" y="540"/>
                  </a:lnTo>
                  <a:lnTo>
                    <a:pt x="193" y="550"/>
                  </a:lnTo>
                  <a:lnTo>
                    <a:pt x="161" y="562"/>
                  </a:lnTo>
                  <a:lnTo>
                    <a:pt x="133" y="573"/>
                  </a:lnTo>
                  <a:lnTo>
                    <a:pt x="110" y="586"/>
                  </a:lnTo>
                  <a:lnTo>
                    <a:pt x="100" y="573"/>
                  </a:lnTo>
                  <a:lnTo>
                    <a:pt x="89" y="562"/>
                  </a:lnTo>
                  <a:lnTo>
                    <a:pt x="80" y="549"/>
                  </a:lnTo>
                  <a:lnTo>
                    <a:pt x="73" y="536"/>
                  </a:lnTo>
                  <a:lnTo>
                    <a:pt x="65" y="523"/>
                  </a:lnTo>
                  <a:lnTo>
                    <a:pt x="57" y="509"/>
                  </a:lnTo>
                  <a:lnTo>
                    <a:pt x="51" y="495"/>
                  </a:lnTo>
                  <a:lnTo>
                    <a:pt x="46" y="481"/>
                  </a:lnTo>
                  <a:lnTo>
                    <a:pt x="41" y="467"/>
                  </a:lnTo>
                  <a:lnTo>
                    <a:pt x="35" y="453"/>
                  </a:lnTo>
                  <a:lnTo>
                    <a:pt x="32" y="437"/>
                  </a:lnTo>
                  <a:lnTo>
                    <a:pt x="29" y="422"/>
                  </a:lnTo>
                  <a:lnTo>
                    <a:pt x="26" y="408"/>
                  </a:lnTo>
                  <a:lnTo>
                    <a:pt x="25" y="392"/>
                  </a:lnTo>
                  <a:lnTo>
                    <a:pt x="24" y="377"/>
                  </a:lnTo>
                  <a:lnTo>
                    <a:pt x="23" y="360"/>
                  </a:lnTo>
                  <a:lnTo>
                    <a:pt x="24" y="343"/>
                  </a:lnTo>
                  <a:lnTo>
                    <a:pt x="25" y="327"/>
                  </a:lnTo>
                  <a:lnTo>
                    <a:pt x="26" y="310"/>
                  </a:lnTo>
                  <a:lnTo>
                    <a:pt x="30" y="293"/>
                  </a:lnTo>
                  <a:lnTo>
                    <a:pt x="34" y="277"/>
                  </a:lnTo>
                  <a:lnTo>
                    <a:pt x="38" y="261"/>
                  </a:lnTo>
                  <a:lnTo>
                    <a:pt x="43" y="244"/>
                  </a:lnTo>
                  <a:lnTo>
                    <a:pt x="50" y="230"/>
                  </a:lnTo>
                  <a:lnTo>
                    <a:pt x="56" y="215"/>
                  </a:lnTo>
                  <a:lnTo>
                    <a:pt x="64" y="201"/>
                  </a:lnTo>
                  <a:lnTo>
                    <a:pt x="71" y="187"/>
                  </a:lnTo>
                  <a:lnTo>
                    <a:pt x="80" y="173"/>
                  </a:lnTo>
                  <a:lnTo>
                    <a:pt x="91" y="160"/>
                  </a:lnTo>
                  <a:lnTo>
                    <a:pt x="100" y="147"/>
                  </a:lnTo>
                  <a:lnTo>
                    <a:pt x="111" y="134"/>
                  </a:lnTo>
                  <a:lnTo>
                    <a:pt x="122" y="122"/>
                  </a:lnTo>
                  <a:lnTo>
                    <a:pt x="133" y="112"/>
                  </a:lnTo>
                  <a:lnTo>
                    <a:pt x="146" y="101"/>
                  </a:lnTo>
                  <a:lnTo>
                    <a:pt x="159" y="92"/>
                  </a:lnTo>
                  <a:lnTo>
                    <a:pt x="172" y="81"/>
                  </a:lnTo>
                  <a:lnTo>
                    <a:pt x="186" y="72"/>
                  </a:lnTo>
                  <a:lnTo>
                    <a:pt x="200" y="65"/>
                  </a:lnTo>
                  <a:lnTo>
                    <a:pt x="214" y="57"/>
                  </a:lnTo>
                  <a:lnTo>
                    <a:pt x="229" y="51"/>
                  </a:lnTo>
                  <a:lnTo>
                    <a:pt x="244" y="44"/>
                  </a:lnTo>
                  <a:lnTo>
                    <a:pt x="260" y="39"/>
                  </a:lnTo>
                  <a:lnTo>
                    <a:pt x="276" y="35"/>
                  </a:lnTo>
                  <a:lnTo>
                    <a:pt x="292" y="31"/>
                  </a:lnTo>
                  <a:lnTo>
                    <a:pt x="309" y="27"/>
                  </a:lnTo>
                  <a:lnTo>
                    <a:pt x="326" y="26"/>
                  </a:lnTo>
                  <a:lnTo>
                    <a:pt x="342" y="25"/>
                  </a:lnTo>
                  <a:lnTo>
                    <a:pt x="359" y="24"/>
                  </a:lnTo>
                  <a:lnTo>
                    <a:pt x="377" y="25"/>
                  </a:lnTo>
                  <a:lnTo>
                    <a:pt x="394" y="26"/>
                  </a:lnTo>
                  <a:lnTo>
                    <a:pt x="410" y="27"/>
                  </a:lnTo>
                  <a:lnTo>
                    <a:pt x="427" y="31"/>
                  </a:lnTo>
                  <a:lnTo>
                    <a:pt x="444" y="35"/>
                  </a:lnTo>
                  <a:lnTo>
                    <a:pt x="459" y="39"/>
                  </a:lnTo>
                  <a:lnTo>
                    <a:pt x="475" y="44"/>
                  </a:lnTo>
                  <a:lnTo>
                    <a:pt x="490" y="51"/>
                  </a:lnTo>
                  <a:lnTo>
                    <a:pt x="506" y="57"/>
                  </a:lnTo>
                  <a:lnTo>
                    <a:pt x="520" y="65"/>
                  </a:lnTo>
                  <a:lnTo>
                    <a:pt x="534" y="72"/>
                  </a:lnTo>
                  <a:lnTo>
                    <a:pt x="548" y="81"/>
                  </a:lnTo>
                  <a:lnTo>
                    <a:pt x="561" y="92"/>
                  </a:lnTo>
                  <a:lnTo>
                    <a:pt x="574" y="101"/>
                  </a:lnTo>
                  <a:lnTo>
                    <a:pt x="586" y="112"/>
                  </a:lnTo>
                  <a:lnTo>
                    <a:pt x="598" y="122"/>
                  </a:lnTo>
                  <a:lnTo>
                    <a:pt x="608" y="134"/>
                  </a:lnTo>
                  <a:lnTo>
                    <a:pt x="620" y="147"/>
                  </a:lnTo>
                  <a:lnTo>
                    <a:pt x="629" y="160"/>
                  </a:lnTo>
                  <a:lnTo>
                    <a:pt x="639" y="173"/>
                  </a:lnTo>
                  <a:lnTo>
                    <a:pt x="648" y="187"/>
                  </a:lnTo>
                  <a:lnTo>
                    <a:pt x="656" y="201"/>
                  </a:lnTo>
                  <a:lnTo>
                    <a:pt x="663" y="215"/>
                  </a:lnTo>
                  <a:lnTo>
                    <a:pt x="670" y="230"/>
                  </a:lnTo>
                  <a:lnTo>
                    <a:pt x="676" y="244"/>
                  </a:lnTo>
                  <a:lnTo>
                    <a:pt x="681" y="261"/>
                  </a:lnTo>
                  <a:lnTo>
                    <a:pt x="685" y="277"/>
                  </a:lnTo>
                  <a:lnTo>
                    <a:pt x="689" y="293"/>
                  </a:lnTo>
                  <a:lnTo>
                    <a:pt x="692" y="310"/>
                  </a:lnTo>
                  <a:lnTo>
                    <a:pt x="694" y="327"/>
                  </a:lnTo>
                  <a:lnTo>
                    <a:pt x="696" y="343"/>
                  </a:lnTo>
                  <a:lnTo>
                    <a:pt x="697" y="360"/>
                  </a:lnTo>
                  <a:lnTo>
                    <a:pt x="696" y="377"/>
                  </a:lnTo>
                  <a:lnTo>
                    <a:pt x="694" y="392"/>
                  </a:lnTo>
                  <a:lnTo>
                    <a:pt x="693" y="408"/>
                  </a:lnTo>
                  <a:lnTo>
                    <a:pt x="690" y="422"/>
                  </a:lnTo>
                  <a:lnTo>
                    <a:pt x="688" y="437"/>
                  </a:lnTo>
                  <a:lnTo>
                    <a:pt x="684" y="453"/>
                  </a:lnTo>
                  <a:lnTo>
                    <a:pt x="679" y="467"/>
                  </a:lnTo>
                  <a:lnTo>
                    <a:pt x="674" y="481"/>
                  </a:lnTo>
                  <a:lnTo>
                    <a:pt x="669" y="495"/>
                  </a:lnTo>
                  <a:lnTo>
                    <a:pt x="662" y="509"/>
                  </a:lnTo>
                  <a:lnTo>
                    <a:pt x="654" y="523"/>
                  </a:lnTo>
                  <a:lnTo>
                    <a:pt x="647" y="536"/>
                  </a:lnTo>
                  <a:lnTo>
                    <a:pt x="639" y="549"/>
                  </a:lnTo>
                  <a:lnTo>
                    <a:pt x="630" y="562"/>
                  </a:lnTo>
                  <a:lnTo>
                    <a:pt x="620" y="573"/>
                  </a:lnTo>
                  <a:lnTo>
                    <a:pt x="610" y="585"/>
                  </a:lnTo>
                  <a:close/>
                  <a:moveTo>
                    <a:pt x="359" y="0"/>
                  </a:moveTo>
                  <a:lnTo>
                    <a:pt x="341" y="0"/>
                  </a:lnTo>
                  <a:lnTo>
                    <a:pt x="323" y="2"/>
                  </a:lnTo>
                  <a:lnTo>
                    <a:pt x="305" y="4"/>
                  </a:lnTo>
                  <a:lnTo>
                    <a:pt x="287" y="7"/>
                  </a:lnTo>
                  <a:lnTo>
                    <a:pt x="269" y="12"/>
                  </a:lnTo>
                  <a:lnTo>
                    <a:pt x="253" y="16"/>
                  </a:lnTo>
                  <a:lnTo>
                    <a:pt x="236" y="22"/>
                  </a:lnTo>
                  <a:lnTo>
                    <a:pt x="219" y="29"/>
                  </a:lnTo>
                  <a:lnTo>
                    <a:pt x="204" y="35"/>
                  </a:lnTo>
                  <a:lnTo>
                    <a:pt x="188" y="44"/>
                  </a:lnTo>
                  <a:lnTo>
                    <a:pt x="173" y="52"/>
                  </a:lnTo>
                  <a:lnTo>
                    <a:pt x="159" y="62"/>
                  </a:lnTo>
                  <a:lnTo>
                    <a:pt x="145" y="72"/>
                  </a:lnTo>
                  <a:lnTo>
                    <a:pt x="131" y="83"/>
                  </a:lnTo>
                  <a:lnTo>
                    <a:pt x="118" y="94"/>
                  </a:lnTo>
                  <a:lnTo>
                    <a:pt x="105" y="106"/>
                  </a:lnTo>
                  <a:lnTo>
                    <a:pt x="93" y="119"/>
                  </a:lnTo>
                  <a:lnTo>
                    <a:pt x="82" y="131"/>
                  </a:lnTo>
                  <a:lnTo>
                    <a:pt x="71" y="146"/>
                  </a:lnTo>
                  <a:lnTo>
                    <a:pt x="61" y="160"/>
                  </a:lnTo>
                  <a:lnTo>
                    <a:pt x="51" y="174"/>
                  </a:lnTo>
                  <a:lnTo>
                    <a:pt x="43" y="189"/>
                  </a:lnTo>
                  <a:lnTo>
                    <a:pt x="34" y="205"/>
                  </a:lnTo>
                  <a:lnTo>
                    <a:pt x="28" y="220"/>
                  </a:lnTo>
                  <a:lnTo>
                    <a:pt x="21" y="237"/>
                  </a:lnTo>
                  <a:lnTo>
                    <a:pt x="15" y="253"/>
                  </a:lnTo>
                  <a:lnTo>
                    <a:pt x="11" y="270"/>
                  </a:lnTo>
                  <a:lnTo>
                    <a:pt x="6" y="288"/>
                  </a:lnTo>
                  <a:lnTo>
                    <a:pt x="3" y="306"/>
                  </a:lnTo>
                  <a:lnTo>
                    <a:pt x="1" y="324"/>
                  </a:lnTo>
                  <a:lnTo>
                    <a:pt x="0" y="342"/>
                  </a:lnTo>
                  <a:lnTo>
                    <a:pt x="0" y="360"/>
                  </a:lnTo>
                  <a:lnTo>
                    <a:pt x="0" y="378"/>
                  </a:lnTo>
                  <a:lnTo>
                    <a:pt x="1" y="395"/>
                  </a:lnTo>
                  <a:lnTo>
                    <a:pt x="3" y="413"/>
                  </a:lnTo>
                  <a:lnTo>
                    <a:pt x="6" y="429"/>
                  </a:lnTo>
                  <a:lnTo>
                    <a:pt x="10" y="446"/>
                  </a:lnTo>
                  <a:lnTo>
                    <a:pt x="14" y="463"/>
                  </a:lnTo>
                  <a:lnTo>
                    <a:pt x="19" y="478"/>
                  </a:lnTo>
                  <a:lnTo>
                    <a:pt x="25" y="495"/>
                  </a:lnTo>
                  <a:lnTo>
                    <a:pt x="32" y="510"/>
                  </a:lnTo>
                  <a:lnTo>
                    <a:pt x="39" y="526"/>
                  </a:lnTo>
                  <a:lnTo>
                    <a:pt x="47" y="540"/>
                  </a:lnTo>
                  <a:lnTo>
                    <a:pt x="56" y="555"/>
                  </a:lnTo>
                  <a:lnTo>
                    <a:pt x="65" y="569"/>
                  </a:lnTo>
                  <a:lnTo>
                    <a:pt x="75" y="582"/>
                  </a:lnTo>
                  <a:lnTo>
                    <a:pt x="87" y="596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98" y="609"/>
                  </a:lnTo>
                  <a:lnTo>
                    <a:pt x="113" y="622"/>
                  </a:lnTo>
                  <a:lnTo>
                    <a:pt x="127" y="635"/>
                  </a:lnTo>
                  <a:lnTo>
                    <a:pt x="141" y="645"/>
                  </a:lnTo>
                  <a:lnTo>
                    <a:pt x="156" y="657"/>
                  </a:lnTo>
                  <a:lnTo>
                    <a:pt x="172" y="666"/>
                  </a:lnTo>
                  <a:lnTo>
                    <a:pt x="187" y="676"/>
                  </a:lnTo>
                  <a:lnTo>
                    <a:pt x="204" y="684"/>
                  </a:lnTo>
                  <a:lnTo>
                    <a:pt x="220" y="691"/>
                  </a:lnTo>
                  <a:lnTo>
                    <a:pt x="237" y="698"/>
                  </a:lnTo>
                  <a:lnTo>
                    <a:pt x="254" y="704"/>
                  </a:lnTo>
                  <a:lnTo>
                    <a:pt x="272" y="709"/>
                  </a:lnTo>
                  <a:lnTo>
                    <a:pt x="288" y="713"/>
                  </a:lnTo>
                  <a:lnTo>
                    <a:pt x="306" y="717"/>
                  </a:lnTo>
                  <a:lnTo>
                    <a:pt x="324" y="720"/>
                  </a:lnTo>
                  <a:lnTo>
                    <a:pt x="342" y="721"/>
                  </a:lnTo>
                  <a:lnTo>
                    <a:pt x="359" y="721"/>
                  </a:lnTo>
                  <a:lnTo>
                    <a:pt x="377" y="721"/>
                  </a:lnTo>
                  <a:lnTo>
                    <a:pt x="395" y="720"/>
                  </a:lnTo>
                  <a:lnTo>
                    <a:pt x="413" y="717"/>
                  </a:lnTo>
                  <a:lnTo>
                    <a:pt x="431" y="713"/>
                  </a:lnTo>
                  <a:lnTo>
                    <a:pt x="448" y="709"/>
                  </a:lnTo>
                  <a:lnTo>
                    <a:pt x="466" y="704"/>
                  </a:lnTo>
                  <a:lnTo>
                    <a:pt x="482" y="698"/>
                  </a:lnTo>
                  <a:lnTo>
                    <a:pt x="499" y="691"/>
                  </a:lnTo>
                  <a:lnTo>
                    <a:pt x="516" y="684"/>
                  </a:lnTo>
                  <a:lnTo>
                    <a:pt x="532" y="676"/>
                  </a:lnTo>
                  <a:lnTo>
                    <a:pt x="549" y="666"/>
                  </a:lnTo>
                  <a:lnTo>
                    <a:pt x="565" y="657"/>
                  </a:lnTo>
                  <a:lnTo>
                    <a:pt x="579" y="645"/>
                  </a:lnTo>
                  <a:lnTo>
                    <a:pt x="594" y="635"/>
                  </a:lnTo>
                  <a:lnTo>
                    <a:pt x="607" y="622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21" y="609"/>
                  </a:lnTo>
                  <a:lnTo>
                    <a:pt x="633" y="596"/>
                  </a:lnTo>
                  <a:lnTo>
                    <a:pt x="643" y="584"/>
                  </a:lnTo>
                  <a:lnTo>
                    <a:pt x="653" y="569"/>
                  </a:lnTo>
                  <a:lnTo>
                    <a:pt x="663" y="555"/>
                  </a:lnTo>
                  <a:lnTo>
                    <a:pt x="672" y="540"/>
                  </a:lnTo>
                  <a:lnTo>
                    <a:pt x="680" y="526"/>
                  </a:lnTo>
                  <a:lnTo>
                    <a:pt x="688" y="510"/>
                  </a:lnTo>
                  <a:lnTo>
                    <a:pt x="694" y="495"/>
                  </a:lnTo>
                  <a:lnTo>
                    <a:pt x="701" y="478"/>
                  </a:lnTo>
                  <a:lnTo>
                    <a:pt x="706" y="463"/>
                  </a:lnTo>
                  <a:lnTo>
                    <a:pt x="710" y="446"/>
                  </a:lnTo>
                  <a:lnTo>
                    <a:pt x="714" y="429"/>
                  </a:lnTo>
                  <a:lnTo>
                    <a:pt x="716" y="413"/>
                  </a:lnTo>
                  <a:lnTo>
                    <a:pt x="719" y="395"/>
                  </a:lnTo>
                  <a:lnTo>
                    <a:pt x="720" y="378"/>
                  </a:lnTo>
                  <a:lnTo>
                    <a:pt x="720" y="360"/>
                  </a:lnTo>
                  <a:lnTo>
                    <a:pt x="720" y="342"/>
                  </a:lnTo>
                  <a:lnTo>
                    <a:pt x="719" y="324"/>
                  </a:lnTo>
                  <a:lnTo>
                    <a:pt x="716" y="306"/>
                  </a:lnTo>
                  <a:lnTo>
                    <a:pt x="714" y="288"/>
                  </a:lnTo>
                  <a:lnTo>
                    <a:pt x="708" y="270"/>
                  </a:lnTo>
                  <a:lnTo>
                    <a:pt x="705" y="253"/>
                  </a:lnTo>
                  <a:lnTo>
                    <a:pt x="698" y="237"/>
                  </a:lnTo>
                  <a:lnTo>
                    <a:pt x="692" y="220"/>
                  </a:lnTo>
                  <a:lnTo>
                    <a:pt x="685" y="205"/>
                  </a:lnTo>
                  <a:lnTo>
                    <a:pt x="676" y="189"/>
                  </a:lnTo>
                  <a:lnTo>
                    <a:pt x="669" y="174"/>
                  </a:lnTo>
                  <a:lnTo>
                    <a:pt x="658" y="160"/>
                  </a:lnTo>
                  <a:lnTo>
                    <a:pt x="648" y="146"/>
                  </a:lnTo>
                  <a:lnTo>
                    <a:pt x="638" y="131"/>
                  </a:lnTo>
                  <a:lnTo>
                    <a:pt x="626" y="119"/>
                  </a:lnTo>
                  <a:lnTo>
                    <a:pt x="615" y="106"/>
                  </a:lnTo>
                  <a:lnTo>
                    <a:pt x="602" y="94"/>
                  </a:lnTo>
                  <a:lnTo>
                    <a:pt x="589" y="83"/>
                  </a:lnTo>
                  <a:lnTo>
                    <a:pt x="575" y="72"/>
                  </a:lnTo>
                  <a:lnTo>
                    <a:pt x="561" y="62"/>
                  </a:lnTo>
                  <a:lnTo>
                    <a:pt x="547" y="52"/>
                  </a:lnTo>
                  <a:lnTo>
                    <a:pt x="531" y="44"/>
                  </a:lnTo>
                  <a:lnTo>
                    <a:pt x="516" y="35"/>
                  </a:lnTo>
                  <a:lnTo>
                    <a:pt x="500" y="29"/>
                  </a:lnTo>
                  <a:lnTo>
                    <a:pt x="484" y="22"/>
                  </a:lnTo>
                  <a:lnTo>
                    <a:pt x="467" y="16"/>
                  </a:lnTo>
                  <a:lnTo>
                    <a:pt x="450" y="12"/>
                  </a:lnTo>
                  <a:lnTo>
                    <a:pt x="432" y="7"/>
                  </a:lnTo>
                  <a:lnTo>
                    <a:pt x="414" y="4"/>
                  </a:lnTo>
                  <a:lnTo>
                    <a:pt x="396" y="2"/>
                  </a:lnTo>
                  <a:lnTo>
                    <a:pt x="378" y="0"/>
                  </a:lnTo>
                  <a:lnTo>
                    <a:pt x="35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TextBox 61">
              <a:extLst>
                <a:ext uri="{FF2B5EF4-FFF2-40B4-BE49-F238E27FC236}">
                  <a16:creationId xmlns:a16="http://schemas.microsoft.com/office/drawing/2014/main" id="{578AAAFB-465D-98D2-81C5-0E7C975B5342}"/>
                </a:ext>
              </a:extLst>
            </p:cNvPr>
            <p:cNvSpPr txBox="1"/>
            <p:nvPr/>
          </p:nvSpPr>
          <p:spPr>
            <a:xfrm>
              <a:off x="1397395" y="4849713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dirty="0">
                  <a:solidFill>
                    <a:srgbClr val="E83650"/>
                  </a:solidFill>
                </a:rPr>
                <a:t>Name</a:t>
              </a:r>
            </a:p>
          </p:txBody>
        </p:sp>
        <p:sp>
          <p:nvSpPr>
            <p:cNvPr id="85" name="TextBox 62">
              <a:extLst>
                <a:ext uri="{FF2B5EF4-FFF2-40B4-BE49-F238E27FC236}">
                  <a16:creationId xmlns:a16="http://schemas.microsoft.com/office/drawing/2014/main" id="{2A723736-A985-E9A7-9224-41308EDB583E}"/>
                </a:ext>
              </a:extLst>
            </p:cNvPr>
            <p:cNvSpPr txBox="1"/>
            <p:nvPr/>
          </p:nvSpPr>
          <p:spPr>
            <a:xfrm>
              <a:off x="1397395" y="5048706"/>
              <a:ext cx="1308895" cy="1538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000" i="1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Position</a:t>
              </a:r>
            </a:p>
          </p:txBody>
        </p:sp>
      </p:grpSp>
      <p:sp>
        <p:nvSpPr>
          <p:cNvPr id="86" name="Freeform 3447">
            <a:extLst>
              <a:ext uri="{FF2B5EF4-FFF2-40B4-BE49-F238E27FC236}">
                <a16:creationId xmlns:a16="http://schemas.microsoft.com/office/drawing/2014/main" id="{174F85D3-E8FF-D831-9488-4FD92F3AD5D8}"/>
              </a:ext>
            </a:extLst>
          </p:cNvPr>
          <p:cNvSpPr>
            <a:spLocks noEditPoints="1"/>
          </p:cNvSpPr>
          <p:nvPr/>
        </p:nvSpPr>
        <p:spPr bwMode="auto">
          <a:xfrm>
            <a:off x="1311771" y="3160475"/>
            <a:ext cx="951507" cy="98393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Freeform 3447">
            <a:extLst>
              <a:ext uri="{FF2B5EF4-FFF2-40B4-BE49-F238E27FC236}">
                <a16:creationId xmlns:a16="http://schemas.microsoft.com/office/drawing/2014/main" id="{60500000-25B5-A468-4B53-BE418352FC96}"/>
              </a:ext>
            </a:extLst>
          </p:cNvPr>
          <p:cNvSpPr>
            <a:spLocks noEditPoints="1"/>
          </p:cNvSpPr>
          <p:nvPr/>
        </p:nvSpPr>
        <p:spPr bwMode="auto">
          <a:xfrm>
            <a:off x="4178160" y="3160475"/>
            <a:ext cx="951507" cy="98393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Freeform 3447">
            <a:extLst>
              <a:ext uri="{FF2B5EF4-FFF2-40B4-BE49-F238E27FC236}">
                <a16:creationId xmlns:a16="http://schemas.microsoft.com/office/drawing/2014/main" id="{4B915755-2AEA-3516-A490-A7CB13DE9F50}"/>
              </a:ext>
            </a:extLst>
          </p:cNvPr>
          <p:cNvSpPr>
            <a:spLocks noEditPoints="1"/>
          </p:cNvSpPr>
          <p:nvPr/>
        </p:nvSpPr>
        <p:spPr bwMode="auto">
          <a:xfrm>
            <a:off x="7062335" y="3173633"/>
            <a:ext cx="951507" cy="98393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Freeform 3447">
            <a:extLst>
              <a:ext uri="{FF2B5EF4-FFF2-40B4-BE49-F238E27FC236}">
                <a16:creationId xmlns:a16="http://schemas.microsoft.com/office/drawing/2014/main" id="{BF973AA8-144A-D16D-6EE3-B8C2A8CADF37}"/>
              </a:ext>
            </a:extLst>
          </p:cNvPr>
          <p:cNvSpPr>
            <a:spLocks noEditPoints="1"/>
          </p:cNvSpPr>
          <p:nvPr/>
        </p:nvSpPr>
        <p:spPr bwMode="auto">
          <a:xfrm>
            <a:off x="9928224" y="3142170"/>
            <a:ext cx="951507" cy="98393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Freeform 3447">
            <a:extLst>
              <a:ext uri="{FF2B5EF4-FFF2-40B4-BE49-F238E27FC236}">
                <a16:creationId xmlns:a16="http://schemas.microsoft.com/office/drawing/2014/main" id="{E051A686-814B-9EC5-B173-3A747BD753B9}"/>
              </a:ext>
            </a:extLst>
          </p:cNvPr>
          <p:cNvSpPr>
            <a:spLocks noEditPoints="1"/>
          </p:cNvSpPr>
          <p:nvPr/>
        </p:nvSpPr>
        <p:spPr bwMode="auto">
          <a:xfrm>
            <a:off x="5620246" y="1110828"/>
            <a:ext cx="951507" cy="983930"/>
          </a:xfrm>
          <a:custGeom>
            <a:avLst/>
            <a:gdLst>
              <a:gd name="T0" fmla="*/ 482 w 720"/>
              <a:gd name="T1" fmla="*/ 537 h 721"/>
              <a:gd name="T2" fmla="*/ 445 w 720"/>
              <a:gd name="T3" fmla="*/ 450 h 721"/>
              <a:gd name="T4" fmla="*/ 477 w 720"/>
              <a:gd name="T5" fmla="*/ 370 h 721"/>
              <a:gd name="T6" fmla="*/ 495 w 720"/>
              <a:gd name="T7" fmla="*/ 345 h 721"/>
              <a:gd name="T8" fmla="*/ 488 w 720"/>
              <a:gd name="T9" fmla="*/ 298 h 721"/>
              <a:gd name="T10" fmla="*/ 493 w 720"/>
              <a:gd name="T11" fmla="*/ 246 h 721"/>
              <a:gd name="T12" fmla="*/ 486 w 720"/>
              <a:gd name="T13" fmla="*/ 178 h 721"/>
              <a:gd name="T14" fmla="*/ 450 w 720"/>
              <a:gd name="T15" fmla="*/ 148 h 721"/>
              <a:gd name="T16" fmla="*/ 351 w 720"/>
              <a:gd name="T17" fmla="*/ 139 h 721"/>
              <a:gd name="T18" fmla="*/ 283 w 720"/>
              <a:gd name="T19" fmla="*/ 170 h 721"/>
              <a:gd name="T20" fmla="*/ 251 w 720"/>
              <a:gd name="T21" fmla="*/ 184 h 721"/>
              <a:gd name="T22" fmla="*/ 229 w 720"/>
              <a:gd name="T23" fmla="*/ 218 h 721"/>
              <a:gd name="T24" fmla="*/ 240 w 720"/>
              <a:gd name="T25" fmla="*/ 292 h 721"/>
              <a:gd name="T26" fmla="*/ 223 w 720"/>
              <a:gd name="T27" fmla="*/ 331 h 721"/>
              <a:gd name="T28" fmla="*/ 235 w 720"/>
              <a:gd name="T29" fmla="*/ 364 h 721"/>
              <a:gd name="T30" fmla="*/ 260 w 720"/>
              <a:gd name="T31" fmla="*/ 433 h 721"/>
              <a:gd name="T32" fmla="*/ 272 w 720"/>
              <a:gd name="T33" fmla="*/ 524 h 721"/>
              <a:gd name="T34" fmla="*/ 133 w 720"/>
              <a:gd name="T35" fmla="*/ 573 h 721"/>
              <a:gd name="T36" fmla="*/ 65 w 720"/>
              <a:gd name="T37" fmla="*/ 523 h 721"/>
              <a:gd name="T38" fmla="*/ 32 w 720"/>
              <a:gd name="T39" fmla="*/ 437 h 721"/>
              <a:gd name="T40" fmla="*/ 24 w 720"/>
              <a:gd name="T41" fmla="*/ 343 h 721"/>
              <a:gd name="T42" fmla="*/ 43 w 720"/>
              <a:gd name="T43" fmla="*/ 244 h 721"/>
              <a:gd name="T44" fmla="*/ 91 w 720"/>
              <a:gd name="T45" fmla="*/ 160 h 721"/>
              <a:gd name="T46" fmla="*/ 159 w 720"/>
              <a:gd name="T47" fmla="*/ 92 h 721"/>
              <a:gd name="T48" fmla="*/ 244 w 720"/>
              <a:gd name="T49" fmla="*/ 44 h 721"/>
              <a:gd name="T50" fmla="*/ 342 w 720"/>
              <a:gd name="T51" fmla="*/ 25 h 721"/>
              <a:gd name="T52" fmla="*/ 444 w 720"/>
              <a:gd name="T53" fmla="*/ 35 h 721"/>
              <a:gd name="T54" fmla="*/ 534 w 720"/>
              <a:gd name="T55" fmla="*/ 72 h 721"/>
              <a:gd name="T56" fmla="*/ 608 w 720"/>
              <a:gd name="T57" fmla="*/ 134 h 721"/>
              <a:gd name="T58" fmla="*/ 663 w 720"/>
              <a:gd name="T59" fmla="*/ 215 h 721"/>
              <a:gd name="T60" fmla="*/ 692 w 720"/>
              <a:gd name="T61" fmla="*/ 310 h 721"/>
              <a:gd name="T62" fmla="*/ 693 w 720"/>
              <a:gd name="T63" fmla="*/ 408 h 721"/>
              <a:gd name="T64" fmla="*/ 669 w 720"/>
              <a:gd name="T65" fmla="*/ 495 h 721"/>
              <a:gd name="T66" fmla="*/ 620 w 720"/>
              <a:gd name="T67" fmla="*/ 573 h 721"/>
              <a:gd name="T68" fmla="*/ 287 w 720"/>
              <a:gd name="T69" fmla="*/ 7 h 721"/>
              <a:gd name="T70" fmla="*/ 188 w 720"/>
              <a:gd name="T71" fmla="*/ 44 h 721"/>
              <a:gd name="T72" fmla="*/ 105 w 720"/>
              <a:gd name="T73" fmla="*/ 106 h 721"/>
              <a:gd name="T74" fmla="*/ 43 w 720"/>
              <a:gd name="T75" fmla="*/ 189 h 721"/>
              <a:gd name="T76" fmla="*/ 6 w 720"/>
              <a:gd name="T77" fmla="*/ 288 h 721"/>
              <a:gd name="T78" fmla="*/ 1 w 720"/>
              <a:gd name="T79" fmla="*/ 395 h 721"/>
              <a:gd name="T80" fmla="*/ 25 w 720"/>
              <a:gd name="T81" fmla="*/ 495 h 721"/>
              <a:gd name="T82" fmla="*/ 75 w 720"/>
              <a:gd name="T83" fmla="*/ 582 h 721"/>
              <a:gd name="T84" fmla="*/ 98 w 720"/>
              <a:gd name="T85" fmla="*/ 609 h 721"/>
              <a:gd name="T86" fmla="*/ 98 w 720"/>
              <a:gd name="T87" fmla="*/ 609 h 721"/>
              <a:gd name="T88" fmla="*/ 98 w 720"/>
              <a:gd name="T89" fmla="*/ 609 h 721"/>
              <a:gd name="T90" fmla="*/ 98 w 720"/>
              <a:gd name="T91" fmla="*/ 609 h 721"/>
              <a:gd name="T92" fmla="*/ 98 w 720"/>
              <a:gd name="T93" fmla="*/ 609 h 721"/>
              <a:gd name="T94" fmla="*/ 172 w 720"/>
              <a:gd name="T95" fmla="*/ 666 h 721"/>
              <a:gd name="T96" fmla="*/ 272 w 720"/>
              <a:gd name="T97" fmla="*/ 709 h 721"/>
              <a:gd name="T98" fmla="*/ 377 w 720"/>
              <a:gd name="T99" fmla="*/ 721 h 721"/>
              <a:gd name="T100" fmla="*/ 482 w 720"/>
              <a:gd name="T101" fmla="*/ 698 h 721"/>
              <a:gd name="T102" fmla="*/ 579 w 720"/>
              <a:gd name="T103" fmla="*/ 645 h 721"/>
              <a:gd name="T104" fmla="*/ 633 w 720"/>
              <a:gd name="T105" fmla="*/ 596 h 721"/>
              <a:gd name="T106" fmla="*/ 688 w 720"/>
              <a:gd name="T107" fmla="*/ 510 h 721"/>
              <a:gd name="T108" fmla="*/ 716 w 720"/>
              <a:gd name="T109" fmla="*/ 413 h 721"/>
              <a:gd name="T110" fmla="*/ 716 w 720"/>
              <a:gd name="T111" fmla="*/ 306 h 721"/>
              <a:gd name="T112" fmla="*/ 685 w 720"/>
              <a:gd name="T113" fmla="*/ 205 h 721"/>
              <a:gd name="T114" fmla="*/ 626 w 720"/>
              <a:gd name="T115" fmla="*/ 119 h 721"/>
              <a:gd name="T116" fmla="*/ 547 w 720"/>
              <a:gd name="T117" fmla="*/ 52 h 721"/>
              <a:gd name="T118" fmla="*/ 450 w 720"/>
              <a:gd name="T119" fmla="*/ 12 h 7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720" h="721">
                <a:moveTo>
                  <a:pt x="610" y="585"/>
                </a:moveTo>
                <a:lnTo>
                  <a:pt x="594" y="578"/>
                </a:lnTo>
                <a:lnTo>
                  <a:pt x="571" y="568"/>
                </a:lnTo>
                <a:lnTo>
                  <a:pt x="539" y="558"/>
                </a:lnTo>
                <a:lnTo>
                  <a:pt x="499" y="542"/>
                </a:lnTo>
                <a:lnTo>
                  <a:pt x="482" y="537"/>
                </a:lnTo>
                <a:lnTo>
                  <a:pt x="466" y="531"/>
                </a:lnTo>
                <a:lnTo>
                  <a:pt x="449" y="524"/>
                </a:lnTo>
                <a:lnTo>
                  <a:pt x="432" y="519"/>
                </a:lnTo>
                <a:lnTo>
                  <a:pt x="432" y="459"/>
                </a:lnTo>
                <a:lnTo>
                  <a:pt x="439" y="455"/>
                </a:lnTo>
                <a:lnTo>
                  <a:pt x="445" y="450"/>
                </a:lnTo>
                <a:lnTo>
                  <a:pt x="453" y="442"/>
                </a:lnTo>
                <a:lnTo>
                  <a:pt x="459" y="433"/>
                </a:lnTo>
                <a:lnTo>
                  <a:pt x="466" y="422"/>
                </a:lnTo>
                <a:lnTo>
                  <a:pt x="471" y="406"/>
                </a:lnTo>
                <a:lnTo>
                  <a:pt x="476" y="390"/>
                </a:lnTo>
                <a:lnTo>
                  <a:pt x="477" y="370"/>
                </a:lnTo>
                <a:lnTo>
                  <a:pt x="481" y="368"/>
                </a:lnTo>
                <a:lnTo>
                  <a:pt x="485" y="364"/>
                </a:lnTo>
                <a:lnTo>
                  <a:pt x="488" y="361"/>
                </a:lnTo>
                <a:lnTo>
                  <a:pt x="490" y="357"/>
                </a:lnTo>
                <a:lnTo>
                  <a:pt x="493" y="351"/>
                </a:lnTo>
                <a:lnTo>
                  <a:pt x="495" y="345"/>
                </a:lnTo>
                <a:lnTo>
                  <a:pt x="497" y="338"/>
                </a:lnTo>
                <a:lnTo>
                  <a:pt x="497" y="331"/>
                </a:lnTo>
                <a:lnTo>
                  <a:pt x="495" y="318"/>
                </a:lnTo>
                <a:lnTo>
                  <a:pt x="493" y="307"/>
                </a:lnTo>
                <a:lnTo>
                  <a:pt x="490" y="302"/>
                </a:lnTo>
                <a:lnTo>
                  <a:pt x="488" y="298"/>
                </a:lnTo>
                <a:lnTo>
                  <a:pt x="484" y="295"/>
                </a:lnTo>
                <a:lnTo>
                  <a:pt x="480" y="292"/>
                </a:lnTo>
                <a:lnTo>
                  <a:pt x="481" y="292"/>
                </a:lnTo>
                <a:lnTo>
                  <a:pt x="481" y="291"/>
                </a:lnTo>
                <a:lnTo>
                  <a:pt x="488" y="270"/>
                </a:lnTo>
                <a:lnTo>
                  <a:pt x="493" y="246"/>
                </a:lnTo>
                <a:lnTo>
                  <a:pt x="495" y="232"/>
                </a:lnTo>
                <a:lnTo>
                  <a:pt x="495" y="219"/>
                </a:lnTo>
                <a:lnTo>
                  <a:pt x="495" y="205"/>
                </a:lnTo>
                <a:lnTo>
                  <a:pt x="493" y="191"/>
                </a:lnTo>
                <a:lnTo>
                  <a:pt x="490" y="184"/>
                </a:lnTo>
                <a:lnTo>
                  <a:pt x="486" y="178"/>
                </a:lnTo>
                <a:lnTo>
                  <a:pt x="482" y="171"/>
                </a:lnTo>
                <a:lnTo>
                  <a:pt x="477" y="165"/>
                </a:lnTo>
                <a:lnTo>
                  <a:pt x="472" y="161"/>
                </a:lnTo>
                <a:lnTo>
                  <a:pt x="466" y="156"/>
                </a:lnTo>
                <a:lnTo>
                  <a:pt x="458" y="152"/>
                </a:lnTo>
                <a:lnTo>
                  <a:pt x="450" y="148"/>
                </a:lnTo>
                <a:lnTo>
                  <a:pt x="434" y="143"/>
                </a:lnTo>
                <a:lnTo>
                  <a:pt x="417" y="139"/>
                </a:lnTo>
                <a:lnTo>
                  <a:pt x="400" y="137"/>
                </a:lnTo>
                <a:lnTo>
                  <a:pt x="382" y="137"/>
                </a:lnTo>
                <a:lnTo>
                  <a:pt x="367" y="137"/>
                </a:lnTo>
                <a:lnTo>
                  <a:pt x="351" y="139"/>
                </a:lnTo>
                <a:lnTo>
                  <a:pt x="335" y="142"/>
                </a:lnTo>
                <a:lnTo>
                  <a:pt x="321" y="147"/>
                </a:lnTo>
                <a:lnTo>
                  <a:pt x="306" y="152"/>
                </a:lnTo>
                <a:lnTo>
                  <a:pt x="294" y="160"/>
                </a:lnTo>
                <a:lnTo>
                  <a:pt x="288" y="165"/>
                </a:lnTo>
                <a:lnTo>
                  <a:pt x="283" y="170"/>
                </a:lnTo>
                <a:lnTo>
                  <a:pt x="279" y="175"/>
                </a:lnTo>
                <a:lnTo>
                  <a:pt x="276" y="180"/>
                </a:lnTo>
                <a:lnTo>
                  <a:pt x="269" y="180"/>
                </a:lnTo>
                <a:lnTo>
                  <a:pt x="262" y="182"/>
                </a:lnTo>
                <a:lnTo>
                  <a:pt x="256" y="183"/>
                </a:lnTo>
                <a:lnTo>
                  <a:pt x="251" y="184"/>
                </a:lnTo>
                <a:lnTo>
                  <a:pt x="244" y="189"/>
                </a:lnTo>
                <a:lnTo>
                  <a:pt x="237" y="196"/>
                </a:lnTo>
                <a:lnTo>
                  <a:pt x="235" y="201"/>
                </a:lnTo>
                <a:lnTo>
                  <a:pt x="232" y="206"/>
                </a:lnTo>
                <a:lnTo>
                  <a:pt x="231" y="211"/>
                </a:lnTo>
                <a:lnTo>
                  <a:pt x="229" y="218"/>
                </a:lnTo>
                <a:lnTo>
                  <a:pt x="228" y="230"/>
                </a:lnTo>
                <a:lnTo>
                  <a:pt x="229" y="243"/>
                </a:lnTo>
                <a:lnTo>
                  <a:pt x="233" y="269"/>
                </a:lnTo>
                <a:lnTo>
                  <a:pt x="240" y="291"/>
                </a:lnTo>
                <a:lnTo>
                  <a:pt x="240" y="292"/>
                </a:lnTo>
                <a:lnTo>
                  <a:pt x="240" y="292"/>
                </a:lnTo>
                <a:lnTo>
                  <a:pt x="236" y="295"/>
                </a:lnTo>
                <a:lnTo>
                  <a:pt x="232" y="298"/>
                </a:lnTo>
                <a:lnTo>
                  <a:pt x="229" y="302"/>
                </a:lnTo>
                <a:lnTo>
                  <a:pt x="227" y="307"/>
                </a:lnTo>
                <a:lnTo>
                  <a:pt x="224" y="318"/>
                </a:lnTo>
                <a:lnTo>
                  <a:pt x="223" y="331"/>
                </a:lnTo>
                <a:lnTo>
                  <a:pt x="223" y="337"/>
                </a:lnTo>
                <a:lnTo>
                  <a:pt x="224" y="343"/>
                </a:lnTo>
                <a:lnTo>
                  <a:pt x="226" y="350"/>
                </a:lnTo>
                <a:lnTo>
                  <a:pt x="228" y="355"/>
                </a:lnTo>
                <a:lnTo>
                  <a:pt x="231" y="360"/>
                </a:lnTo>
                <a:lnTo>
                  <a:pt x="235" y="364"/>
                </a:lnTo>
                <a:lnTo>
                  <a:pt x="237" y="368"/>
                </a:lnTo>
                <a:lnTo>
                  <a:pt x="242" y="370"/>
                </a:lnTo>
                <a:lnTo>
                  <a:pt x="244" y="390"/>
                </a:lnTo>
                <a:lnTo>
                  <a:pt x="249" y="406"/>
                </a:lnTo>
                <a:lnTo>
                  <a:pt x="254" y="422"/>
                </a:lnTo>
                <a:lnTo>
                  <a:pt x="260" y="433"/>
                </a:lnTo>
                <a:lnTo>
                  <a:pt x="267" y="442"/>
                </a:lnTo>
                <a:lnTo>
                  <a:pt x="274" y="450"/>
                </a:lnTo>
                <a:lnTo>
                  <a:pt x="281" y="455"/>
                </a:lnTo>
                <a:lnTo>
                  <a:pt x="287" y="459"/>
                </a:lnTo>
                <a:lnTo>
                  <a:pt x="287" y="519"/>
                </a:lnTo>
                <a:lnTo>
                  <a:pt x="272" y="524"/>
                </a:lnTo>
                <a:lnTo>
                  <a:pt x="256" y="530"/>
                </a:lnTo>
                <a:lnTo>
                  <a:pt x="241" y="535"/>
                </a:lnTo>
                <a:lnTo>
                  <a:pt x="226" y="540"/>
                </a:lnTo>
                <a:lnTo>
                  <a:pt x="193" y="550"/>
                </a:lnTo>
                <a:lnTo>
                  <a:pt x="161" y="562"/>
                </a:lnTo>
                <a:lnTo>
                  <a:pt x="133" y="573"/>
                </a:lnTo>
                <a:lnTo>
                  <a:pt x="110" y="586"/>
                </a:lnTo>
                <a:lnTo>
                  <a:pt x="100" y="573"/>
                </a:lnTo>
                <a:lnTo>
                  <a:pt x="89" y="562"/>
                </a:lnTo>
                <a:lnTo>
                  <a:pt x="80" y="549"/>
                </a:lnTo>
                <a:lnTo>
                  <a:pt x="73" y="536"/>
                </a:lnTo>
                <a:lnTo>
                  <a:pt x="65" y="523"/>
                </a:lnTo>
                <a:lnTo>
                  <a:pt x="57" y="509"/>
                </a:lnTo>
                <a:lnTo>
                  <a:pt x="51" y="495"/>
                </a:lnTo>
                <a:lnTo>
                  <a:pt x="46" y="481"/>
                </a:lnTo>
                <a:lnTo>
                  <a:pt x="41" y="467"/>
                </a:lnTo>
                <a:lnTo>
                  <a:pt x="35" y="453"/>
                </a:lnTo>
                <a:lnTo>
                  <a:pt x="32" y="437"/>
                </a:lnTo>
                <a:lnTo>
                  <a:pt x="29" y="422"/>
                </a:lnTo>
                <a:lnTo>
                  <a:pt x="26" y="408"/>
                </a:lnTo>
                <a:lnTo>
                  <a:pt x="25" y="392"/>
                </a:lnTo>
                <a:lnTo>
                  <a:pt x="24" y="377"/>
                </a:lnTo>
                <a:lnTo>
                  <a:pt x="23" y="360"/>
                </a:lnTo>
                <a:lnTo>
                  <a:pt x="24" y="343"/>
                </a:lnTo>
                <a:lnTo>
                  <a:pt x="25" y="327"/>
                </a:lnTo>
                <a:lnTo>
                  <a:pt x="26" y="310"/>
                </a:lnTo>
                <a:lnTo>
                  <a:pt x="30" y="293"/>
                </a:lnTo>
                <a:lnTo>
                  <a:pt x="34" y="277"/>
                </a:lnTo>
                <a:lnTo>
                  <a:pt x="38" y="261"/>
                </a:lnTo>
                <a:lnTo>
                  <a:pt x="43" y="244"/>
                </a:lnTo>
                <a:lnTo>
                  <a:pt x="50" y="230"/>
                </a:lnTo>
                <a:lnTo>
                  <a:pt x="56" y="215"/>
                </a:lnTo>
                <a:lnTo>
                  <a:pt x="64" y="201"/>
                </a:lnTo>
                <a:lnTo>
                  <a:pt x="71" y="187"/>
                </a:lnTo>
                <a:lnTo>
                  <a:pt x="80" y="173"/>
                </a:lnTo>
                <a:lnTo>
                  <a:pt x="91" y="160"/>
                </a:lnTo>
                <a:lnTo>
                  <a:pt x="100" y="147"/>
                </a:lnTo>
                <a:lnTo>
                  <a:pt x="111" y="134"/>
                </a:lnTo>
                <a:lnTo>
                  <a:pt x="122" y="122"/>
                </a:lnTo>
                <a:lnTo>
                  <a:pt x="133" y="112"/>
                </a:lnTo>
                <a:lnTo>
                  <a:pt x="146" y="101"/>
                </a:lnTo>
                <a:lnTo>
                  <a:pt x="159" y="92"/>
                </a:lnTo>
                <a:lnTo>
                  <a:pt x="172" y="81"/>
                </a:lnTo>
                <a:lnTo>
                  <a:pt x="186" y="72"/>
                </a:lnTo>
                <a:lnTo>
                  <a:pt x="200" y="65"/>
                </a:lnTo>
                <a:lnTo>
                  <a:pt x="214" y="57"/>
                </a:lnTo>
                <a:lnTo>
                  <a:pt x="229" y="51"/>
                </a:lnTo>
                <a:lnTo>
                  <a:pt x="244" y="44"/>
                </a:lnTo>
                <a:lnTo>
                  <a:pt x="260" y="39"/>
                </a:lnTo>
                <a:lnTo>
                  <a:pt x="276" y="35"/>
                </a:lnTo>
                <a:lnTo>
                  <a:pt x="292" y="31"/>
                </a:lnTo>
                <a:lnTo>
                  <a:pt x="309" y="27"/>
                </a:lnTo>
                <a:lnTo>
                  <a:pt x="326" y="26"/>
                </a:lnTo>
                <a:lnTo>
                  <a:pt x="342" y="25"/>
                </a:lnTo>
                <a:lnTo>
                  <a:pt x="359" y="24"/>
                </a:lnTo>
                <a:lnTo>
                  <a:pt x="377" y="25"/>
                </a:lnTo>
                <a:lnTo>
                  <a:pt x="394" y="26"/>
                </a:lnTo>
                <a:lnTo>
                  <a:pt x="410" y="27"/>
                </a:lnTo>
                <a:lnTo>
                  <a:pt x="427" y="31"/>
                </a:lnTo>
                <a:lnTo>
                  <a:pt x="444" y="35"/>
                </a:lnTo>
                <a:lnTo>
                  <a:pt x="459" y="39"/>
                </a:lnTo>
                <a:lnTo>
                  <a:pt x="475" y="44"/>
                </a:lnTo>
                <a:lnTo>
                  <a:pt x="490" y="51"/>
                </a:lnTo>
                <a:lnTo>
                  <a:pt x="506" y="57"/>
                </a:lnTo>
                <a:lnTo>
                  <a:pt x="520" y="65"/>
                </a:lnTo>
                <a:lnTo>
                  <a:pt x="534" y="72"/>
                </a:lnTo>
                <a:lnTo>
                  <a:pt x="548" y="81"/>
                </a:lnTo>
                <a:lnTo>
                  <a:pt x="561" y="92"/>
                </a:lnTo>
                <a:lnTo>
                  <a:pt x="574" y="101"/>
                </a:lnTo>
                <a:lnTo>
                  <a:pt x="586" y="112"/>
                </a:lnTo>
                <a:lnTo>
                  <a:pt x="598" y="122"/>
                </a:lnTo>
                <a:lnTo>
                  <a:pt x="608" y="134"/>
                </a:lnTo>
                <a:lnTo>
                  <a:pt x="620" y="147"/>
                </a:lnTo>
                <a:lnTo>
                  <a:pt x="629" y="160"/>
                </a:lnTo>
                <a:lnTo>
                  <a:pt x="639" y="173"/>
                </a:lnTo>
                <a:lnTo>
                  <a:pt x="648" y="187"/>
                </a:lnTo>
                <a:lnTo>
                  <a:pt x="656" y="201"/>
                </a:lnTo>
                <a:lnTo>
                  <a:pt x="663" y="215"/>
                </a:lnTo>
                <a:lnTo>
                  <a:pt x="670" y="230"/>
                </a:lnTo>
                <a:lnTo>
                  <a:pt x="676" y="244"/>
                </a:lnTo>
                <a:lnTo>
                  <a:pt x="681" y="261"/>
                </a:lnTo>
                <a:lnTo>
                  <a:pt x="685" y="277"/>
                </a:lnTo>
                <a:lnTo>
                  <a:pt x="689" y="293"/>
                </a:lnTo>
                <a:lnTo>
                  <a:pt x="692" y="310"/>
                </a:lnTo>
                <a:lnTo>
                  <a:pt x="694" y="327"/>
                </a:lnTo>
                <a:lnTo>
                  <a:pt x="696" y="343"/>
                </a:lnTo>
                <a:lnTo>
                  <a:pt x="697" y="360"/>
                </a:lnTo>
                <a:lnTo>
                  <a:pt x="696" y="377"/>
                </a:lnTo>
                <a:lnTo>
                  <a:pt x="694" y="392"/>
                </a:lnTo>
                <a:lnTo>
                  <a:pt x="693" y="408"/>
                </a:lnTo>
                <a:lnTo>
                  <a:pt x="690" y="422"/>
                </a:lnTo>
                <a:lnTo>
                  <a:pt x="688" y="437"/>
                </a:lnTo>
                <a:lnTo>
                  <a:pt x="684" y="453"/>
                </a:lnTo>
                <a:lnTo>
                  <a:pt x="679" y="467"/>
                </a:lnTo>
                <a:lnTo>
                  <a:pt x="674" y="481"/>
                </a:lnTo>
                <a:lnTo>
                  <a:pt x="669" y="495"/>
                </a:lnTo>
                <a:lnTo>
                  <a:pt x="662" y="509"/>
                </a:lnTo>
                <a:lnTo>
                  <a:pt x="654" y="523"/>
                </a:lnTo>
                <a:lnTo>
                  <a:pt x="647" y="536"/>
                </a:lnTo>
                <a:lnTo>
                  <a:pt x="639" y="549"/>
                </a:lnTo>
                <a:lnTo>
                  <a:pt x="630" y="562"/>
                </a:lnTo>
                <a:lnTo>
                  <a:pt x="620" y="573"/>
                </a:lnTo>
                <a:lnTo>
                  <a:pt x="610" y="585"/>
                </a:lnTo>
                <a:close/>
                <a:moveTo>
                  <a:pt x="359" y="0"/>
                </a:moveTo>
                <a:lnTo>
                  <a:pt x="341" y="0"/>
                </a:lnTo>
                <a:lnTo>
                  <a:pt x="323" y="2"/>
                </a:lnTo>
                <a:lnTo>
                  <a:pt x="305" y="4"/>
                </a:lnTo>
                <a:lnTo>
                  <a:pt x="287" y="7"/>
                </a:lnTo>
                <a:lnTo>
                  <a:pt x="269" y="12"/>
                </a:lnTo>
                <a:lnTo>
                  <a:pt x="253" y="16"/>
                </a:lnTo>
                <a:lnTo>
                  <a:pt x="236" y="22"/>
                </a:lnTo>
                <a:lnTo>
                  <a:pt x="219" y="29"/>
                </a:lnTo>
                <a:lnTo>
                  <a:pt x="204" y="35"/>
                </a:lnTo>
                <a:lnTo>
                  <a:pt x="188" y="44"/>
                </a:lnTo>
                <a:lnTo>
                  <a:pt x="173" y="52"/>
                </a:lnTo>
                <a:lnTo>
                  <a:pt x="159" y="62"/>
                </a:lnTo>
                <a:lnTo>
                  <a:pt x="145" y="72"/>
                </a:lnTo>
                <a:lnTo>
                  <a:pt x="131" y="83"/>
                </a:lnTo>
                <a:lnTo>
                  <a:pt x="118" y="94"/>
                </a:lnTo>
                <a:lnTo>
                  <a:pt x="105" y="106"/>
                </a:lnTo>
                <a:lnTo>
                  <a:pt x="93" y="119"/>
                </a:lnTo>
                <a:lnTo>
                  <a:pt x="82" y="131"/>
                </a:lnTo>
                <a:lnTo>
                  <a:pt x="71" y="146"/>
                </a:lnTo>
                <a:lnTo>
                  <a:pt x="61" y="160"/>
                </a:lnTo>
                <a:lnTo>
                  <a:pt x="51" y="174"/>
                </a:lnTo>
                <a:lnTo>
                  <a:pt x="43" y="189"/>
                </a:lnTo>
                <a:lnTo>
                  <a:pt x="34" y="205"/>
                </a:lnTo>
                <a:lnTo>
                  <a:pt x="28" y="220"/>
                </a:lnTo>
                <a:lnTo>
                  <a:pt x="21" y="237"/>
                </a:lnTo>
                <a:lnTo>
                  <a:pt x="15" y="253"/>
                </a:lnTo>
                <a:lnTo>
                  <a:pt x="11" y="270"/>
                </a:lnTo>
                <a:lnTo>
                  <a:pt x="6" y="288"/>
                </a:lnTo>
                <a:lnTo>
                  <a:pt x="3" y="306"/>
                </a:lnTo>
                <a:lnTo>
                  <a:pt x="1" y="324"/>
                </a:lnTo>
                <a:lnTo>
                  <a:pt x="0" y="342"/>
                </a:lnTo>
                <a:lnTo>
                  <a:pt x="0" y="360"/>
                </a:lnTo>
                <a:lnTo>
                  <a:pt x="0" y="378"/>
                </a:lnTo>
                <a:lnTo>
                  <a:pt x="1" y="395"/>
                </a:lnTo>
                <a:lnTo>
                  <a:pt x="3" y="413"/>
                </a:lnTo>
                <a:lnTo>
                  <a:pt x="6" y="429"/>
                </a:lnTo>
                <a:lnTo>
                  <a:pt x="10" y="446"/>
                </a:lnTo>
                <a:lnTo>
                  <a:pt x="14" y="463"/>
                </a:lnTo>
                <a:lnTo>
                  <a:pt x="19" y="478"/>
                </a:lnTo>
                <a:lnTo>
                  <a:pt x="25" y="495"/>
                </a:lnTo>
                <a:lnTo>
                  <a:pt x="32" y="510"/>
                </a:lnTo>
                <a:lnTo>
                  <a:pt x="39" y="526"/>
                </a:lnTo>
                <a:lnTo>
                  <a:pt x="47" y="540"/>
                </a:lnTo>
                <a:lnTo>
                  <a:pt x="56" y="555"/>
                </a:lnTo>
                <a:lnTo>
                  <a:pt x="65" y="569"/>
                </a:lnTo>
                <a:lnTo>
                  <a:pt x="75" y="582"/>
                </a:lnTo>
                <a:lnTo>
                  <a:pt x="87" y="596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98" y="609"/>
                </a:lnTo>
                <a:lnTo>
                  <a:pt x="113" y="622"/>
                </a:lnTo>
                <a:lnTo>
                  <a:pt x="127" y="635"/>
                </a:lnTo>
                <a:lnTo>
                  <a:pt x="141" y="645"/>
                </a:lnTo>
                <a:lnTo>
                  <a:pt x="156" y="657"/>
                </a:lnTo>
                <a:lnTo>
                  <a:pt x="172" y="666"/>
                </a:lnTo>
                <a:lnTo>
                  <a:pt x="187" y="676"/>
                </a:lnTo>
                <a:lnTo>
                  <a:pt x="204" y="684"/>
                </a:lnTo>
                <a:lnTo>
                  <a:pt x="220" y="691"/>
                </a:lnTo>
                <a:lnTo>
                  <a:pt x="237" y="698"/>
                </a:lnTo>
                <a:lnTo>
                  <a:pt x="254" y="704"/>
                </a:lnTo>
                <a:lnTo>
                  <a:pt x="272" y="709"/>
                </a:lnTo>
                <a:lnTo>
                  <a:pt x="288" y="713"/>
                </a:lnTo>
                <a:lnTo>
                  <a:pt x="306" y="717"/>
                </a:lnTo>
                <a:lnTo>
                  <a:pt x="324" y="720"/>
                </a:lnTo>
                <a:lnTo>
                  <a:pt x="342" y="721"/>
                </a:lnTo>
                <a:lnTo>
                  <a:pt x="359" y="721"/>
                </a:lnTo>
                <a:lnTo>
                  <a:pt x="377" y="721"/>
                </a:lnTo>
                <a:lnTo>
                  <a:pt x="395" y="720"/>
                </a:lnTo>
                <a:lnTo>
                  <a:pt x="413" y="717"/>
                </a:lnTo>
                <a:lnTo>
                  <a:pt x="431" y="713"/>
                </a:lnTo>
                <a:lnTo>
                  <a:pt x="448" y="709"/>
                </a:lnTo>
                <a:lnTo>
                  <a:pt x="466" y="704"/>
                </a:lnTo>
                <a:lnTo>
                  <a:pt x="482" y="698"/>
                </a:lnTo>
                <a:lnTo>
                  <a:pt x="499" y="691"/>
                </a:lnTo>
                <a:lnTo>
                  <a:pt x="516" y="684"/>
                </a:lnTo>
                <a:lnTo>
                  <a:pt x="532" y="676"/>
                </a:lnTo>
                <a:lnTo>
                  <a:pt x="549" y="666"/>
                </a:lnTo>
                <a:lnTo>
                  <a:pt x="565" y="657"/>
                </a:lnTo>
                <a:lnTo>
                  <a:pt x="579" y="645"/>
                </a:lnTo>
                <a:lnTo>
                  <a:pt x="594" y="635"/>
                </a:lnTo>
                <a:lnTo>
                  <a:pt x="607" y="622"/>
                </a:lnTo>
                <a:lnTo>
                  <a:pt x="621" y="609"/>
                </a:lnTo>
                <a:lnTo>
                  <a:pt x="621" y="609"/>
                </a:lnTo>
                <a:lnTo>
                  <a:pt x="621" y="609"/>
                </a:lnTo>
                <a:lnTo>
                  <a:pt x="633" y="596"/>
                </a:lnTo>
                <a:lnTo>
                  <a:pt x="643" y="584"/>
                </a:lnTo>
                <a:lnTo>
                  <a:pt x="653" y="569"/>
                </a:lnTo>
                <a:lnTo>
                  <a:pt x="663" y="555"/>
                </a:lnTo>
                <a:lnTo>
                  <a:pt x="672" y="540"/>
                </a:lnTo>
                <a:lnTo>
                  <a:pt x="680" y="526"/>
                </a:lnTo>
                <a:lnTo>
                  <a:pt x="688" y="510"/>
                </a:lnTo>
                <a:lnTo>
                  <a:pt x="694" y="495"/>
                </a:lnTo>
                <a:lnTo>
                  <a:pt x="701" y="478"/>
                </a:lnTo>
                <a:lnTo>
                  <a:pt x="706" y="463"/>
                </a:lnTo>
                <a:lnTo>
                  <a:pt x="710" y="446"/>
                </a:lnTo>
                <a:lnTo>
                  <a:pt x="714" y="429"/>
                </a:lnTo>
                <a:lnTo>
                  <a:pt x="716" y="413"/>
                </a:lnTo>
                <a:lnTo>
                  <a:pt x="719" y="395"/>
                </a:lnTo>
                <a:lnTo>
                  <a:pt x="720" y="378"/>
                </a:lnTo>
                <a:lnTo>
                  <a:pt x="720" y="360"/>
                </a:lnTo>
                <a:lnTo>
                  <a:pt x="720" y="342"/>
                </a:lnTo>
                <a:lnTo>
                  <a:pt x="719" y="324"/>
                </a:lnTo>
                <a:lnTo>
                  <a:pt x="716" y="306"/>
                </a:lnTo>
                <a:lnTo>
                  <a:pt x="714" y="288"/>
                </a:lnTo>
                <a:lnTo>
                  <a:pt x="708" y="270"/>
                </a:lnTo>
                <a:lnTo>
                  <a:pt x="705" y="253"/>
                </a:lnTo>
                <a:lnTo>
                  <a:pt x="698" y="237"/>
                </a:lnTo>
                <a:lnTo>
                  <a:pt x="692" y="220"/>
                </a:lnTo>
                <a:lnTo>
                  <a:pt x="685" y="205"/>
                </a:lnTo>
                <a:lnTo>
                  <a:pt x="676" y="189"/>
                </a:lnTo>
                <a:lnTo>
                  <a:pt x="669" y="174"/>
                </a:lnTo>
                <a:lnTo>
                  <a:pt x="658" y="160"/>
                </a:lnTo>
                <a:lnTo>
                  <a:pt x="648" y="146"/>
                </a:lnTo>
                <a:lnTo>
                  <a:pt x="638" y="131"/>
                </a:lnTo>
                <a:lnTo>
                  <a:pt x="626" y="119"/>
                </a:lnTo>
                <a:lnTo>
                  <a:pt x="615" y="106"/>
                </a:lnTo>
                <a:lnTo>
                  <a:pt x="602" y="94"/>
                </a:lnTo>
                <a:lnTo>
                  <a:pt x="589" y="83"/>
                </a:lnTo>
                <a:lnTo>
                  <a:pt x="575" y="72"/>
                </a:lnTo>
                <a:lnTo>
                  <a:pt x="561" y="62"/>
                </a:lnTo>
                <a:lnTo>
                  <a:pt x="547" y="52"/>
                </a:lnTo>
                <a:lnTo>
                  <a:pt x="531" y="44"/>
                </a:lnTo>
                <a:lnTo>
                  <a:pt x="516" y="35"/>
                </a:lnTo>
                <a:lnTo>
                  <a:pt x="500" y="29"/>
                </a:lnTo>
                <a:lnTo>
                  <a:pt x="484" y="22"/>
                </a:lnTo>
                <a:lnTo>
                  <a:pt x="467" y="16"/>
                </a:lnTo>
                <a:lnTo>
                  <a:pt x="450" y="12"/>
                </a:lnTo>
                <a:lnTo>
                  <a:pt x="432" y="7"/>
                </a:lnTo>
                <a:lnTo>
                  <a:pt x="414" y="4"/>
                </a:lnTo>
                <a:lnTo>
                  <a:pt x="396" y="2"/>
                </a:lnTo>
                <a:lnTo>
                  <a:pt x="378" y="0"/>
                </a:lnTo>
                <a:lnTo>
                  <a:pt x="359" y="0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D2551CB2-0DD4-9A4F-5B24-6AD090D5B1C9}"/>
              </a:ext>
            </a:extLst>
          </p:cNvPr>
          <p:cNvSpPr txBox="1"/>
          <p:nvPr/>
        </p:nvSpPr>
        <p:spPr>
          <a:xfrm>
            <a:off x="10488612" y="6616700"/>
            <a:ext cx="281249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 err="1">
                <a:solidFill>
                  <a:schemeClr val="bg1">
                    <a:lumMod val="75000"/>
                  </a:schemeClr>
                </a:solidFill>
              </a:rPr>
              <a:t>organigrammvorlagen.de</a:t>
            </a:r>
            <a:endParaRPr lang="es-ES" sz="11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7402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30</Words>
  <Application>Microsoft Office PowerPoint</Application>
  <PresentationFormat>Panorámica</PresentationFormat>
  <Paragraphs>28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organigrammvorlagen.de</dc:creator>
  <cp:lastModifiedBy>H1077</cp:lastModifiedBy>
  <cp:revision>2</cp:revision>
  <dcterms:created xsi:type="dcterms:W3CDTF">2026-02-20T15:32:11Z</dcterms:created>
  <dcterms:modified xsi:type="dcterms:W3CDTF">2026-03-20T16:30:39Z</dcterms:modified>
</cp:coreProperties>
</file>