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3" d="100"/>
          <a:sy n="73" d="100"/>
        </p:scale>
        <p:origin x="1070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1C1737-0945-4CCA-92A7-CE2A3305E94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CEAA6AF8-ADD9-4F21-80A9-D59F19A05157}">
      <dgm:prSet phldrT="[Text]" phldr="1" custT="1"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 sz="500">
            <a:solidFill>
              <a:schemeClr val="bg1">
                <a:lumMod val="95000"/>
              </a:schemeClr>
            </a:solidFill>
          </a:endParaRPr>
        </a:p>
      </dgm:t>
    </dgm:pt>
    <dgm:pt modelId="{278D749B-6FB1-4AEF-AC88-BB03017EAFFC}" type="parTrans" cxnId="{416A3FEC-B032-4DEE-ACA6-9E14F60F7F06}">
      <dgm:prSet/>
      <dgm:spPr/>
      <dgm:t>
        <a:bodyPr/>
        <a:lstStyle/>
        <a:p>
          <a:endParaRPr lang="en-US"/>
        </a:p>
      </dgm:t>
    </dgm:pt>
    <dgm:pt modelId="{EE413C66-F4BD-43F4-8D79-7FDF645206D3}" type="sibTrans" cxnId="{416A3FEC-B032-4DEE-ACA6-9E14F60F7F06}">
      <dgm:prSet/>
      <dgm:spPr/>
      <dgm:t>
        <a:bodyPr/>
        <a:lstStyle/>
        <a:p>
          <a:endParaRPr lang="en-US"/>
        </a:p>
      </dgm:t>
    </dgm:pt>
    <dgm:pt modelId="{CB435602-DB09-45BE-9222-1CBB10373D66}">
      <dgm:prSet phldrT="[Text]" phldr="1" custT="1"/>
      <dgm:spPr>
        <a:solidFill>
          <a:schemeClr val="bg1">
            <a:lumMod val="95000"/>
          </a:schemeClr>
        </a:solidFill>
      </dgm:spPr>
      <dgm:t>
        <a:bodyPr/>
        <a:lstStyle/>
        <a:p>
          <a:endParaRPr lang="en-US" sz="500">
            <a:solidFill>
              <a:schemeClr val="bg1">
                <a:lumMod val="95000"/>
              </a:schemeClr>
            </a:solidFill>
          </a:endParaRPr>
        </a:p>
      </dgm:t>
    </dgm:pt>
    <dgm:pt modelId="{64B15EB0-13F7-405C-8F61-BAE4B0B47454}" type="parTrans" cxnId="{89E8025C-62DB-4E34-AAB8-A9F2CB1C1AD9}">
      <dgm:prSet/>
      <dgm:spPr/>
      <dgm:t>
        <a:bodyPr/>
        <a:lstStyle/>
        <a:p>
          <a:endParaRPr lang="en-US"/>
        </a:p>
      </dgm:t>
    </dgm:pt>
    <dgm:pt modelId="{661DA47D-A4F1-4BFC-AD13-C2E681BD781C}" type="sibTrans" cxnId="{89E8025C-62DB-4E34-AAB8-A9F2CB1C1AD9}">
      <dgm:prSet/>
      <dgm:spPr/>
      <dgm:t>
        <a:bodyPr/>
        <a:lstStyle/>
        <a:p>
          <a:endParaRPr lang="en-US"/>
        </a:p>
      </dgm:t>
    </dgm:pt>
    <dgm:pt modelId="{662A6DAC-AFFE-4092-A5A8-4BEC9F8C0D88}">
      <dgm:prSet phldrT="[Text]" phldr="1" custT="1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 sz="500" dirty="0">
            <a:solidFill>
              <a:schemeClr val="bg1">
                <a:lumMod val="95000"/>
              </a:schemeClr>
            </a:solidFill>
          </a:endParaRPr>
        </a:p>
      </dgm:t>
    </dgm:pt>
    <dgm:pt modelId="{98001A19-96F7-4FB2-96B3-12A07BC16295}" type="sibTrans" cxnId="{7CF043C7-1E70-4F48-B450-59971D139700}">
      <dgm:prSet/>
      <dgm:spPr/>
      <dgm:t>
        <a:bodyPr/>
        <a:lstStyle/>
        <a:p>
          <a:endParaRPr lang="en-US"/>
        </a:p>
      </dgm:t>
    </dgm:pt>
    <dgm:pt modelId="{17C936B5-E806-4C5E-8D85-BA3BD34510C5}" type="parTrans" cxnId="{7CF043C7-1E70-4F48-B450-59971D139700}">
      <dgm:prSet/>
      <dgm:spPr/>
      <dgm:t>
        <a:bodyPr/>
        <a:lstStyle/>
        <a:p>
          <a:endParaRPr lang="en-US"/>
        </a:p>
      </dgm:t>
    </dgm:pt>
    <dgm:pt modelId="{C01D76A6-368D-451B-8117-7B465715E296}" type="pres">
      <dgm:prSet presAssocID="{EF1C1737-0945-4CCA-92A7-CE2A3305E94B}" presName="Name0" presStyleCnt="0">
        <dgm:presLayoutVars>
          <dgm:dir/>
          <dgm:animLvl val="lvl"/>
          <dgm:resizeHandles val="exact"/>
        </dgm:presLayoutVars>
      </dgm:prSet>
      <dgm:spPr/>
    </dgm:pt>
    <dgm:pt modelId="{631700B8-B051-48C4-B4BB-3768A74DEA55}" type="pres">
      <dgm:prSet presAssocID="{CEAA6AF8-ADD9-4F21-80A9-D59F19A05157}" presName="Name8" presStyleCnt="0"/>
      <dgm:spPr/>
    </dgm:pt>
    <dgm:pt modelId="{8F8414F4-5310-4893-BF77-F0CBE98BC5E6}" type="pres">
      <dgm:prSet presAssocID="{CEAA6AF8-ADD9-4F21-80A9-D59F19A05157}" presName="level" presStyleLbl="node1" presStyleIdx="0" presStyleCnt="3">
        <dgm:presLayoutVars>
          <dgm:chMax val="1"/>
          <dgm:bulletEnabled val="1"/>
        </dgm:presLayoutVars>
      </dgm:prSet>
      <dgm:spPr/>
    </dgm:pt>
    <dgm:pt modelId="{996D5DB0-2E7B-41EB-BFD3-CA5ABFA58D93}" type="pres">
      <dgm:prSet presAssocID="{CEAA6AF8-ADD9-4F21-80A9-D59F19A0515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44ECE07-24BD-4F00-8481-62779FA82389}" type="pres">
      <dgm:prSet presAssocID="{662A6DAC-AFFE-4092-A5A8-4BEC9F8C0D88}" presName="Name8" presStyleCnt="0"/>
      <dgm:spPr/>
    </dgm:pt>
    <dgm:pt modelId="{49BFFD8E-65AF-4366-831C-3A8BA68584A6}" type="pres">
      <dgm:prSet presAssocID="{662A6DAC-AFFE-4092-A5A8-4BEC9F8C0D88}" presName="level" presStyleLbl="node1" presStyleIdx="1" presStyleCnt="3">
        <dgm:presLayoutVars>
          <dgm:chMax val="1"/>
          <dgm:bulletEnabled val="1"/>
        </dgm:presLayoutVars>
      </dgm:prSet>
      <dgm:spPr/>
    </dgm:pt>
    <dgm:pt modelId="{9E8A808E-C3EA-4F4A-BE22-04B52A316D9E}" type="pres">
      <dgm:prSet presAssocID="{662A6DAC-AFFE-4092-A5A8-4BEC9F8C0D8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0D01B50-BF36-41BE-AA67-4C901C070BD2}" type="pres">
      <dgm:prSet presAssocID="{CB435602-DB09-45BE-9222-1CBB10373D66}" presName="Name8" presStyleCnt="0"/>
      <dgm:spPr/>
    </dgm:pt>
    <dgm:pt modelId="{90E0D19A-A7CB-4466-A44A-FD3A19BD0304}" type="pres">
      <dgm:prSet presAssocID="{CB435602-DB09-45BE-9222-1CBB10373D66}" presName="level" presStyleLbl="node1" presStyleIdx="2" presStyleCnt="3" custLinFactNeighborX="3699">
        <dgm:presLayoutVars>
          <dgm:chMax val="1"/>
          <dgm:bulletEnabled val="1"/>
        </dgm:presLayoutVars>
      </dgm:prSet>
      <dgm:spPr/>
    </dgm:pt>
    <dgm:pt modelId="{A2534104-D4C1-449D-AB2E-84869E9A7F75}" type="pres">
      <dgm:prSet presAssocID="{CB435602-DB09-45BE-9222-1CBB10373D6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64ECA39-F6BA-4F2A-AA89-600C425E50F7}" type="presOf" srcId="{CEAA6AF8-ADD9-4F21-80A9-D59F19A05157}" destId="{996D5DB0-2E7B-41EB-BFD3-CA5ABFA58D93}" srcOrd="1" destOrd="0" presId="urn:microsoft.com/office/officeart/2005/8/layout/pyramid1"/>
    <dgm:cxn modelId="{89E8025C-62DB-4E34-AAB8-A9F2CB1C1AD9}" srcId="{EF1C1737-0945-4CCA-92A7-CE2A3305E94B}" destId="{CB435602-DB09-45BE-9222-1CBB10373D66}" srcOrd="2" destOrd="0" parTransId="{64B15EB0-13F7-405C-8F61-BAE4B0B47454}" sibTransId="{661DA47D-A4F1-4BFC-AD13-C2E681BD781C}"/>
    <dgm:cxn modelId="{CD319D41-49CF-4F8E-9216-08FA80D35D70}" type="presOf" srcId="{EF1C1737-0945-4CCA-92A7-CE2A3305E94B}" destId="{C01D76A6-368D-451B-8117-7B465715E296}" srcOrd="0" destOrd="0" presId="urn:microsoft.com/office/officeart/2005/8/layout/pyramid1"/>
    <dgm:cxn modelId="{1F42A849-6106-4B43-A7C4-DC0BA2A35463}" type="presOf" srcId="{662A6DAC-AFFE-4092-A5A8-4BEC9F8C0D88}" destId="{9E8A808E-C3EA-4F4A-BE22-04B52A316D9E}" srcOrd="1" destOrd="0" presId="urn:microsoft.com/office/officeart/2005/8/layout/pyramid1"/>
    <dgm:cxn modelId="{BCFEA57F-FE07-4604-A159-D44389DC0557}" type="presOf" srcId="{662A6DAC-AFFE-4092-A5A8-4BEC9F8C0D88}" destId="{49BFFD8E-65AF-4366-831C-3A8BA68584A6}" srcOrd="0" destOrd="0" presId="urn:microsoft.com/office/officeart/2005/8/layout/pyramid1"/>
    <dgm:cxn modelId="{CDF5E8AA-3572-4D48-B5A1-CEDAA721AFED}" type="presOf" srcId="{CEAA6AF8-ADD9-4F21-80A9-D59F19A05157}" destId="{8F8414F4-5310-4893-BF77-F0CBE98BC5E6}" srcOrd="0" destOrd="0" presId="urn:microsoft.com/office/officeart/2005/8/layout/pyramid1"/>
    <dgm:cxn modelId="{E1BC37AB-0BD8-4133-9783-0BA8E453CB77}" type="presOf" srcId="{CB435602-DB09-45BE-9222-1CBB10373D66}" destId="{90E0D19A-A7CB-4466-A44A-FD3A19BD0304}" srcOrd="0" destOrd="0" presId="urn:microsoft.com/office/officeart/2005/8/layout/pyramid1"/>
    <dgm:cxn modelId="{7CF043C7-1E70-4F48-B450-59971D139700}" srcId="{EF1C1737-0945-4CCA-92A7-CE2A3305E94B}" destId="{662A6DAC-AFFE-4092-A5A8-4BEC9F8C0D88}" srcOrd="1" destOrd="0" parTransId="{17C936B5-E806-4C5E-8D85-BA3BD34510C5}" sibTransId="{98001A19-96F7-4FB2-96B3-12A07BC16295}"/>
    <dgm:cxn modelId="{0865B2D4-000B-477A-8C2D-1370FEA24122}" type="presOf" srcId="{CB435602-DB09-45BE-9222-1CBB10373D66}" destId="{A2534104-D4C1-449D-AB2E-84869E9A7F75}" srcOrd="1" destOrd="0" presId="urn:microsoft.com/office/officeart/2005/8/layout/pyramid1"/>
    <dgm:cxn modelId="{416A3FEC-B032-4DEE-ACA6-9E14F60F7F06}" srcId="{EF1C1737-0945-4CCA-92A7-CE2A3305E94B}" destId="{CEAA6AF8-ADD9-4F21-80A9-D59F19A05157}" srcOrd="0" destOrd="0" parTransId="{278D749B-6FB1-4AEF-AC88-BB03017EAFFC}" sibTransId="{EE413C66-F4BD-43F4-8D79-7FDF645206D3}"/>
    <dgm:cxn modelId="{182729C4-4AB9-46FC-945B-30D4D0E23DD1}" type="presParOf" srcId="{C01D76A6-368D-451B-8117-7B465715E296}" destId="{631700B8-B051-48C4-B4BB-3768A74DEA55}" srcOrd="0" destOrd="0" presId="urn:microsoft.com/office/officeart/2005/8/layout/pyramid1"/>
    <dgm:cxn modelId="{A1797C16-BA3C-4DA7-AD33-ABE6EBD7CB20}" type="presParOf" srcId="{631700B8-B051-48C4-B4BB-3768A74DEA55}" destId="{8F8414F4-5310-4893-BF77-F0CBE98BC5E6}" srcOrd="0" destOrd="0" presId="urn:microsoft.com/office/officeart/2005/8/layout/pyramid1"/>
    <dgm:cxn modelId="{F7845363-B872-4CB0-A9A2-A9DE083A6F64}" type="presParOf" srcId="{631700B8-B051-48C4-B4BB-3768A74DEA55}" destId="{996D5DB0-2E7B-41EB-BFD3-CA5ABFA58D93}" srcOrd="1" destOrd="0" presId="urn:microsoft.com/office/officeart/2005/8/layout/pyramid1"/>
    <dgm:cxn modelId="{FC842DDB-47A4-4FE7-8647-7625730250B0}" type="presParOf" srcId="{C01D76A6-368D-451B-8117-7B465715E296}" destId="{C44ECE07-24BD-4F00-8481-62779FA82389}" srcOrd="1" destOrd="0" presId="urn:microsoft.com/office/officeart/2005/8/layout/pyramid1"/>
    <dgm:cxn modelId="{25E42C73-7AA3-405F-932D-8EF5293A2209}" type="presParOf" srcId="{C44ECE07-24BD-4F00-8481-62779FA82389}" destId="{49BFFD8E-65AF-4366-831C-3A8BA68584A6}" srcOrd="0" destOrd="0" presId="urn:microsoft.com/office/officeart/2005/8/layout/pyramid1"/>
    <dgm:cxn modelId="{2AD6BAC3-0C3E-4EF8-BD43-B32BAF92F7ED}" type="presParOf" srcId="{C44ECE07-24BD-4F00-8481-62779FA82389}" destId="{9E8A808E-C3EA-4F4A-BE22-04B52A316D9E}" srcOrd="1" destOrd="0" presId="urn:microsoft.com/office/officeart/2005/8/layout/pyramid1"/>
    <dgm:cxn modelId="{C461A671-8B47-43B7-988E-B9C5DF8F2A02}" type="presParOf" srcId="{C01D76A6-368D-451B-8117-7B465715E296}" destId="{90D01B50-BF36-41BE-AA67-4C901C070BD2}" srcOrd="2" destOrd="0" presId="urn:microsoft.com/office/officeart/2005/8/layout/pyramid1"/>
    <dgm:cxn modelId="{F47F800C-217F-47AD-BD5F-1F581BB2ED35}" type="presParOf" srcId="{90D01B50-BF36-41BE-AA67-4C901C070BD2}" destId="{90E0D19A-A7CB-4466-A44A-FD3A19BD0304}" srcOrd="0" destOrd="0" presId="urn:microsoft.com/office/officeart/2005/8/layout/pyramid1"/>
    <dgm:cxn modelId="{CE4D387F-7E57-4EED-96A7-2AE1786BFBE3}" type="presParOf" srcId="{90D01B50-BF36-41BE-AA67-4C901C070BD2}" destId="{A2534104-D4C1-449D-AB2E-84869E9A7F75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8414F4-5310-4893-BF77-F0CBE98BC5E6}">
      <dsp:nvSpPr>
        <dsp:cNvPr id="0" name=""/>
        <dsp:cNvSpPr/>
      </dsp:nvSpPr>
      <dsp:spPr>
        <a:xfrm>
          <a:off x="2449457" y="0"/>
          <a:ext cx="2449457" cy="1170124"/>
        </a:xfrm>
        <a:prstGeom prst="trapezoid">
          <a:avLst>
            <a:gd name="adj" fmla="val 104667"/>
          </a:avLst>
        </a:prstGeom>
        <a:solidFill>
          <a:schemeClr val="bg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>
                <a:lumMod val="95000"/>
              </a:schemeClr>
            </a:solidFill>
          </a:endParaRPr>
        </a:p>
      </dsp:txBody>
      <dsp:txXfrm>
        <a:off x="2449457" y="0"/>
        <a:ext cx="2449457" cy="1170124"/>
      </dsp:txXfrm>
    </dsp:sp>
    <dsp:sp modelId="{49BFFD8E-65AF-4366-831C-3A8BA68584A6}">
      <dsp:nvSpPr>
        <dsp:cNvPr id="0" name=""/>
        <dsp:cNvSpPr/>
      </dsp:nvSpPr>
      <dsp:spPr>
        <a:xfrm>
          <a:off x="1224728" y="1170124"/>
          <a:ext cx="4898915" cy="1170124"/>
        </a:xfrm>
        <a:prstGeom prst="trapezoid">
          <a:avLst>
            <a:gd name="adj" fmla="val 104667"/>
          </a:avLst>
        </a:prstGeom>
        <a:solidFill>
          <a:schemeClr val="bg1">
            <a:lumMod val="8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2082039" y="1170124"/>
        <a:ext cx="3184294" cy="1170124"/>
      </dsp:txXfrm>
    </dsp:sp>
    <dsp:sp modelId="{90E0D19A-A7CB-4466-A44A-FD3A19BD0304}">
      <dsp:nvSpPr>
        <dsp:cNvPr id="0" name=""/>
        <dsp:cNvSpPr/>
      </dsp:nvSpPr>
      <dsp:spPr>
        <a:xfrm>
          <a:off x="0" y="2340249"/>
          <a:ext cx="7348372" cy="1170124"/>
        </a:xfrm>
        <a:prstGeom prst="trapezoid">
          <a:avLst>
            <a:gd name="adj" fmla="val 104667"/>
          </a:avLst>
        </a:prstGeom>
        <a:solidFill>
          <a:schemeClr val="bg1">
            <a:lumMod val="9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>
                <a:lumMod val="95000"/>
              </a:schemeClr>
            </a:solidFill>
          </a:endParaRPr>
        </a:p>
      </dsp:txBody>
      <dsp:txXfrm>
        <a:off x="1285965" y="2340249"/>
        <a:ext cx="4776442" cy="1170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0012F3-EB1C-B26C-C1F8-F70EA821F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89FD2F-CE72-F422-10E1-7507B14F6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52C214-3335-5100-6A4B-672600025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AD344F-BD93-635E-2D40-3E579A2C1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B5FE2E-6EB0-245B-E346-5BF315BB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078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7AF8C-01CB-294B-3824-EB1CA0B3E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1911B1-CC44-8372-D81B-9176B5112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157330-8433-6C18-931B-8AEBCAE8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17EB8B-DE15-EBA0-CE62-3C6C933A6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93EAD8-3048-731D-4C5F-AE001F54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866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8AE8720-F999-D2FB-A4F5-5093D9AFB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39AA64-80C5-753E-8370-DBEBA36FB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F189E1-E6DF-FA63-F7DA-B7BAC94D8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DC61E7-4659-CA46-D830-66944B0D9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31314B-8F4E-6A65-6E8E-919D3FB2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177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7700FA-7B84-BDFB-5626-1FE7C0F9D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F172DA-65F4-55F7-F82A-304715C12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909C86-D847-9A7E-5AF5-8C5A99FF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D7AEB-86EA-0EA2-AE55-A4E0F26D0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A711E0-ECA0-9B60-3FDB-6C59690A4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941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2FB442-A44B-97A5-3C39-47A31C852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C2F5F1-C1CB-835B-91AD-28BE2BBF2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E828CF-3BAC-8F39-F910-D2BE9CBF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60311B-EB12-3CC2-49C5-7CFE7239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D8A2C7-C75A-1CE3-D547-AD7DA55F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545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4DCDB1-BA6E-CC6E-6512-32EC99BBC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E68343-49EA-D6FD-FD2B-754855A84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30BA06-4C04-04B7-5370-D3A89232B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70F98C8-8020-054D-97AE-8AAD3CEF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78E967C-CC4C-8000-BB93-A1D120BE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696D94-C294-7572-13D2-FAED34B82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446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B4EC5-6443-78D3-2790-FF3CCB278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7F6097-91D7-4862-DC1D-476B201A1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F4B667-4D9D-FA3F-4902-2D689050A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A04ADB2-9332-1CD5-4D8D-67254742E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F80B96-A264-E4EA-4DB1-FCF0E8CDFB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56CED2-E988-22E2-0D04-E44E129AC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2D5F93D-3C61-BD27-F3D8-AF790B6AC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9FD089A-397F-A2E0-59BB-25ECBB41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622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FF218-250C-171B-9EE0-9558D0D46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4A297D-71F4-7066-62AB-3D8E4795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0C8C26-57F4-1303-35A4-AEA0721C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B4A185-114F-678B-CB09-1BE75113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798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C2A9AC-8143-ADD1-0777-E5D97D50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C8448D-2FB5-E0A9-96E7-6354FD1F3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5C55413-B1AA-8321-D448-A80A8D0C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39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BE1AB9-003A-F504-45FC-77B0CA13A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A59D58-79D0-A73B-E629-D84E44250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D4F491-0339-A6B7-8E86-E07CA478A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FB798D-3A8D-B25D-B590-CD958A15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495A51-981A-775C-5614-B0ECBB75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7CD2B8-9AD1-7243-0540-A8C1C518C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71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3A27AB-1121-2A0A-4C62-B17ABD79E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F868110-BC3F-5FD6-653C-FF5B747C8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387CDA-AFCC-3B40-510B-8710CB66E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B5448E-F93B-0BF0-3246-3C2948CFF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B4B7A8-033C-F49B-7318-605A1629C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96017A9-B6CE-3006-DB89-513635546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549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2F3CD4-AA97-943B-AEC9-554A56341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9D8F11-4499-9321-D6A3-ECAB2F48F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DA4574-2BC1-045F-10C6-E368F17DF6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10A93E-00AC-4B1E-B9B0-CBBBAAA8367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33A199-844D-C04A-C60C-6CD6DDD97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965551-2BF4-EB10-DF12-FFED5CACD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728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EB36203F-B09D-0A8E-41C2-8B676E02C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5887" y="1329279"/>
            <a:ext cx="7200430" cy="461665"/>
          </a:xfrm>
        </p:spPr>
        <p:txBody>
          <a:bodyPr/>
          <a:lstStyle/>
          <a:p>
            <a:r>
              <a:rPr lang="en-US" dirty="0" err="1"/>
              <a:t>Unternehmen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266F04-ED0E-C8DD-F084-FBE6E2476194}"/>
              </a:ext>
            </a:extLst>
          </p:cNvPr>
          <p:cNvSpPr txBox="1">
            <a:spLocks/>
          </p:cNvSpPr>
          <p:nvPr/>
        </p:nvSpPr>
        <p:spPr>
          <a:xfrm>
            <a:off x="2645887" y="771233"/>
            <a:ext cx="7200430" cy="58521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Organigramm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2E02190-B353-9045-8101-AC7A7141E9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9345297"/>
              </p:ext>
            </p:extLst>
          </p:nvPr>
        </p:nvGraphicFramePr>
        <p:xfrm>
          <a:off x="2640889" y="2426982"/>
          <a:ext cx="7348373" cy="3510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56">
            <a:extLst>
              <a:ext uri="{FF2B5EF4-FFF2-40B4-BE49-F238E27FC236}">
                <a16:creationId xmlns:a16="http://schemas.microsoft.com/office/drawing/2014/main" id="{EB511E5D-CFF5-3265-6B2C-DBE16318A738}"/>
              </a:ext>
            </a:extLst>
          </p:cNvPr>
          <p:cNvGrpSpPr/>
          <p:nvPr/>
        </p:nvGrpSpPr>
        <p:grpSpPr>
          <a:xfrm>
            <a:off x="5355092" y="2819396"/>
            <a:ext cx="1919966" cy="541782"/>
            <a:chOff x="4816023" y="1552932"/>
            <a:chExt cx="2559954" cy="1431923"/>
          </a:xfrm>
        </p:grpSpPr>
        <p:sp>
          <p:nvSpPr>
            <p:cNvPr id="8" name="Rectangle 21">
              <a:extLst>
                <a:ext uri="{FF2B5EF4-FFF2-40B4-BE49-F238E27FC236}">
                  <a16:creationId xmlns:a16="http://schemas.microsoft.com/office/drawing/2014/main" id="{AEB8C28F-1E19-7079-20F3-BA51ED3EB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3" y="1552932"/>
              <a:ext cx="2559953" cy="71596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1200" cap="all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NAME</a:t>
              </a:r>
            </a:p>
          </p:txBody>
        </p:sp>
        <p:sp>
          <p:nvSpPr>
            <p:cNvPr id="9" name="Rectangle 21">
              <a:extLst>
                <a:ext uri="{FF2B5EF4-FFF2-40B4-BE49-F238E27FC236}">
                  <a16:creationId xmlns:a16="http://schemas.microsoft.com/office/drawing/2014/main" id="{04676CE7-BB25-4855-C12D-164D906BA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4" y="2268892"/>
              <a:ext cx="2559953" cy="71596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9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Position</a:t>
              </a:r>
              <a:endParaRPr lang="en-U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0" name="Group 59">
            <a:extLst>
              <a:ext uri="{FF2B5EF4-FFF2-40B4-BE49-F238E27FC236}">
                <a16:creationId xmlns:a16="http://schemas.microsoft.com/office/drawing/2014/main" id="{88EDB83B-0360-461D-AB34-FF8478538AC5}"/>
              </a:ext>
            </a:extLst>
          </p:cNvPr>
          <p:cNvGrpSpPr/>
          <p:nvPr/>
        </p:nvGrpSpPr>
        <p:grpSpPr>
          <a:xfrm>
            <a:off x="3830798" y="4026398"/>
            <a:ext cx="1919966" cy="541782"/>
            <a:chOff x="4816023" y="1552932"/>
            <a:chExt cx="2559954" cy="1431923"/>
          </a:xfrm>
        </p:grpSpPr>
        <p:sp>
          <p:nvSpPr>
            <p:cNvPr id="11" name="Rectangle 21">
              <a:extLst>
                <a:ext uri="{FF2B5EF4-FFF2-40B4-BE49-F238E27FC236}">
                  <a16:creationId xmlns:a16="http://schemas.microsoft.com/office/drawing/2014/main" id="{317DDF59-7F87-FFFF-8ED5-A0CE17B48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3" y="1552932"/>
              <a:ext cx="2559953" cy="71596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1200" cap="all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NAME</a:t>
              </a:r>
            </a:p>
          </p:txBody>
        </p:sp>
        <p:sp>
          <p:nvSpPr>
            <p:cNvPr id="12" name="Rectangle 21">
              <a:extLst>
                <a:ext uri="{FF2B5EF4-FFF2-40B4-BE49-F238E27FC236}">
                  <a16:creationId xmlns:a16="http://schemas.microsoft.com/office/drawing/2014/main" id="{35236122-7A1C-F3F1-4215-BAC550CFE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4" y="2268892"/>
              <a:ext cx="2559953" cy="7159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9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Position</a:t>
              </a:r>
              <a:endParaRPr lang="en-U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3" name="Group 62">
            <a:extLst>
              <a:ext uri="{FF2B5EF4-FFF2-40B4-BE49-F238E27FC236}">
                <a16:creationId xmlns:a16="http://schemas.microsoft.com/office/drawing/2014/main" id="{3809B18A-8C2C-5990-2D4F-C226C19DDDA1}"/>
              </a:ext>
            </a:extLst>
          </p:cNvPr>
          <p:cNvGrpSpPr/>
          <p:nvPr/>
        </p:nvGrpSpPr>
        <p:grpSpPr>
          <a:xfrm>
            <a:off x="6879386" y="4026398"/>
            <a:ext cx="1919966" cy="541782"/>
            <a:chOff x="4816023" y="1552932"/>
            <a:chExt cx="2559954" cy="1431923"/>
          </a:xfrm>
        </p:grpSpPr>
        <p:sp>
          <p:nvSpPr>
            <p:cNvPr id="14" name="Rectangle 21">
              <a:extLst>
                <a:ext uri="{FF2B5EF4-FFF2-40B4-BE49-F238E27FC236}">
                  <a16:creationId xmlns:a16="http://schemas.microsoft.com/office/drawing/2014/main" id="{52474AF4-9D5C-212B-018E-24CA6D9DB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3" y="1552932"/>
              <a:ext cx="2559953" cy="71596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1200" cap="all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NAME</a:t>
              </a:r>
            </a:p>
          </p:txBody>
        </p:sp>
        <p:sp>
          <p:nvSpPr>
            <p:cNvPr id="15" name="Rectangle 21">
              <a:extLst>
                <a:ext uri="{FF2B5EF4-FFF2-40B4-BE49-F238E27FC236}">
                  <a16:creationId xmlns:a16="http://schemas.microsoft.com/office/drawing/2014/main" id="{05BCE9E6-E9C2-1DD0-BDC4-34B959A98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4" y="2268892"/>
              <a:ext cx="2559953" cy="71596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9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Position</a:t>
              </a:r>
              <a:endParaRPr lang="en-U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6186602-A0BF-8BEE-62F2-A3A6B3B8B029}"/>
              </a:ext>
            </a:extLst>
          </p:cNvPr>
          <p:cNvGrpSpPr/>
          <p:nvPr/>
        </p:nvGrpSpPr>
        <p:grpSpPr>
          <a:xfrm>
            <a:off x="2150804" y="5126418"/>
            <a:ext cx="1322037" cy="541782"/>
            <a:chOff x="1962170" y="3608743"/>
            <a:chExt cx="1762716" cy="1436150"/>
          </a:xfrm>
        </p:grpSpPr>
        <p:sp>
          <p:nvSpPr>
            <p:cNvPr id="17" name="Rectangle 32">
              <a:extLst>
                <a:ext uri="{FF2B5EF4-FFF2-40B4-BE49-F238E27FC236}">
                  <a16:creationId xmlns:a16="http://schemas.microsoft.com/office/drawing/2014/main" id="{929FCD52-6B1D-4A9C-C037-A80BC4912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NAME</a:t>
              </a:r>
            </a:p>
          </p:txBody>
        </p:sp>
        <p:sp>
          <p:nvSpPr>
            <p:cNvPr id="18" name="Rectangle 32">
              <a:extLst>
                <a:ext uri="{FF2B5EF4-FFF2-40B4-BE49-F238E27FC236}">
                  <a16:creationId xmlns:a16="http://schemas.microsoft.com/office/drawing/2014/main" id="{DDCE1A72-0858-CA06-C58C-2D7155F77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19" name="Group 68">
            <a:extLst>
              <a:ext uri="{FF2B5EF4-FFF2-40B4-BE49-F238E27FC236}">
                <a16:creationId xmlns:a16="http://schemas.microsoft.com/office/drawing/2014/main" id="{64328ED4-B867-76BA-51D9-8A6C4F8FFDCE}"/>
              </a:ext>
            </a:extLst>
          </p:cNvPr>
          <p:cNvGrpSpPr/>
          <p:nvPr/>
        </p:nvGrpSpPr>
        <p:grpSpPr>
          <a:xfrm>
            <a:off x="3552105" y="5126418"/>
            <a:ext cx="1322037" cy="541782"/>
            <a:chOff x="1962170" y="3608743"/>
            <a:chExt cx="1762716" cy="1436150"/>
          </a:xfrm>
        </p:grpSpPr>
        <p:sp>
          <p:nvSpPr>
            <p:cNvPr id="20" name="Rectangle 32">
              <a:extLst>
                <a:ext uri="{FF2B5EF4-FFF2-40B4-BE49-F238E27FC236}">
                  <a16:creationId xmlns:a16="http://schemas.microsoft.com/office/drawing/2014/main" id="{6B7EEED0-A21A-7373-9A8F-C818A2BD7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NAME</a:t>
              </a:r>
            </a:p>
          </p:txBody>
        </p:sp>
        <p:sp>
          <p:nvSpPr>
            <p:cNvPr id="21" name="Rectangle 32">
              <a:extLst>
                <a:ext uri="{FF2B5EF4-FFF2-40B4-BE49-F238E27FC236}">
                  <a16:creationId xmlns:a16="http://schemas.microsoft.com/office/drawing/2014/main" id="{5F250DA2-157F-F9DE-F0FC-B2ADE50C6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22" name="Group 71">
            <a:extLst>
              <a:ext uri="{FF2B5EF4-FFF2-40B4-BE49-F238E27FC236}">
                <a16:creationId xmlns:a16="http://schemas.microsoft.com/office/drawing/2014/main" id="{1CDE3E16-11D7-D396-910D-7717D497B9E7}"/>
              </a:ext>
            </a:extLst>
          </p:cNvPr>
          <p:cNvGrpSpPr/>
          <p:nvPr/>
        </p:nvGrpSpPr>
        <p:grpSpPr>
          <a:xfrm>
            <a:off x="4953407" y="5126418"/>
            <a:ext cx="1322037" cy="541782"/>
            <a:chOff x="1962170" y="3608743"/>
            <a:chExt cx="1762716" cy="1436150"/>
          </a:xfrm>
        </p:grpSpPr>
        <p:sp>
          <p:nvSpPr>
            <p:cNvPr id="23" name="Rectangle 32">
              <a:extLst>
                <a:ext uri="{FF2B5EF4-FFF2-40B4-BE49-F238E27FC236}">
                  <a16:creationId xmlns:a16="http://schemas.microsoft.com/office/drawing/2014/main" id="{89A094C7-018D-A32D-1039-7BE9625AC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NAME</a:t>
              </a:r>
            </a:p>
          </p:txBody>
        </p:sp>
        <p:sp>
          <p:nvSpPr>
            <p:cNvPr id="24" name="Rectangle 32">
              <a:extLst>
                <a:ext uri="{FF2B5EF4-FFF2-40B4-BE49-F238E27FC236}">
                  <a16:creationId xmlns:a16="http://schemas.microsoft.com/office/drawing/2014/main" id="{B8895A30-18D7-D5A5-9D70-24616C4229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25" name="Group 74">
            <a:extLst>
              <a:ext uri="{FF2B5EF4-FFF2-40B4-BE49-F238E27FC236}">
                <a16:creationId xmlns:a16="http://schemas.microsoft.com/office/drawing/2014/main" id="{95851C3D-AFBE-AA33-C395-E96A45C34984}"/>
              </a:ext>
            </a:extLst>
          </p:cNvPr>
          <p:cNvGrpSpPr/>
          <p:nvPr/>
        </p:nvGrpSpPr>
        <p:grpSpPr>
          <a:xfrm>
            <a:off x="6354708" y="5126418"/>
            <a:ext cx="1322037" cy="541782"/>
            <a:chOff x="1962170" y="3608743"/>
            <a:chExt cx="1762716" cy="1436150"/>
          </a:xfrm>
        </p:grpSpPr>
        <p:sp>
          <p:nvSpPr>
            <p:cNvPr id="26" name="Rectangle 32">
              <a:extLst>
                <a:ext uri="{FF2B5EF4-FFF2-40B4-BE49-F238E27FC236}">
                  <a16:creationId xmlns:a16="http://schemas.microsoft.com/office/drawing/2014/main" id="{E173D4C7-0A4E-980D-151A-DB6283C39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NAME</a:t>
              </a:r>
            </a:p>
          </p:txBody>
        </p:sp>
        <p:sp>
          <p:nvSpPr>
            <p:cNvPr id="27" name="Rectangle 32">
              <a:extLst>
                <a:ext uri="{FF2B5EF4-FFF2-40B4-BE49-F238E27FC236}">
                  <a16:creationId xmlns:a16="http://schemas.microsoft.com/office/drawing/2014/main" id="{7F24F6C2-CCC0-9C98-867E-3BA8DFF01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28" name="Group 77">
            <a:extLst>
              <a:ext uri="{FF2B5EF4-FFF2-40B4-BE49-F238E27FC236}">
                <a16:creationId xmlns:a16="http://schemas.microsoft.com/office/drawing/2014/main" id="{4EAE7666-43FF-0CEE-C567-8DCFAFE64279}"/>
              </a:ext>
            </a:extLst>
          </p:cNvPr>
          <p:cNvGrpSpPr/>
          <p:nvPr/>
        </p:nvGrpSpPr>
        <p:grpSpPr>
          <a:xfrm>
            <a:off x="7756010" y="5126418"/>
            <a:ext cx="1322037" cy="541782"/>
            <a:chOff x="1962170" y="3608743"/>
            <a:chExt cx="1762716" cy="1436150"/>
          </a:xfrm>
        </p:grpSpPr>
        <p:sp>
          <p:nvSpPr>
            <p:cNvPr id="29" name="Rectangle 32">
              <a:extLst>
                <a:ext uri="{FF2B5EF4-FFF2-40B4-BE49-F238E27FC236}">
                  <a16:creationId xmlns:a16="http://schemas.microsoft.com/office/drawing/2014/main" id="{84D4BC52-E70F-A5D2-EDFE-9A9CF4CF9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NAME</a:t>
              </a:r>
            </a:p>
          </p:txBody>
        </p:sp>
        <p:sp>
          <p:nvSpPr>
            <p:cNvPr id="30" name="Rectangle 32">
              <a:extLst>
                <a:ext uri="{FF2B5EF4-FFF2-40B4-BE49-F238E27FC236}">
                  <a16:creationId xmlns:a16="http://schemas.microsoft.com/office/drawing/2014/main" id="{489DEE5F-E52A-E33D-5147-44BE11DE6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31" name="Group 87">
            <a:extLst>
              <a:ext uri="{FF2B5EF4-FFF2-40B4-BE49-F238E27FC236}">
                <a16:creationId xmlns:a16="http://schemas.microsoft.com/office/drawing/2014/main" id="{399147CD-CE8F-2F5C-A21A-B97AD785C58B}"/>
              </a:ext>
            </a:extLst>
          </p:cNvPr>
          <p:cNvGrpSpPr/>
          <p:nvPr/>
        </p:nvGrpSpPr>
        <p:grpSpPr>
          <a:xfrm>
            <a:off x="9157310" y="5126418"/>
            <a:ext cx="1322037" cy="541782"/>
            <a:chOff x="1962170" y="3608743"/>
            <a:chExt cx="1762716" cy="1436150"/>
          </a:xfrm>
        </p:grpSpPr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2923CD80-433D-E3E1-92E8-857C0D976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NAME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2ED758B-F1E8-410C-1087-01D0CA1C3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Position</a:t>
              </a:r>
            </a:p>
          </p:txBody>
        </p:sp>
      </p:grpSp>
      <p:cxnSp>
        <p:nvCxnSpPr>
          <p:cNvPr id="34" name="Connector: Elbow 9">
            <a:extLst>
              <a:ext uri="{FF2B5EF4-FFF2-40B4-BE49-F238E27FC236}">
                <a16:creationId xmlns:a16="http://schemas.microsoft.com/office/drawing/2014/main" id="{83AB3B17-BC65-7030-9371-66A7315ED81A}"/>
              </a:ext>
            </a:extLst>
          </p:cNvPr>
          <p:cNvCxnSpPr>
            <a:stCxn id="11" idx="0"/>
            <a:endCxn id="9" idx="2"/>
          </p:cNvCxnSpPr>
          <p:nvPr/>
        </p:nvCxnSpPr>
        <p:spPr>
          <a:xfrm rot="5400000" flipH="1" flipV="1">
            <a:off x="5220318" y="2931642"/>
            <a:ext cx="665220" cy="1524295"/>
          </a:xfrm>
          <a:prstGeom prst="bentConnector3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14">
            <a:extLst>
              <a:ext uri="{FF2B5EF4-FFF2-40B4-BE49-F238E27FC236}">
                <a16:creationId xmlns:a16="http://schemas.microsoft.com/office/drawing/2014/main" id="{B4CED7B3-DA0C-9C0B-8A67-E735C92D62A9}"/>
              </a:ext>
            </a:extLst>
          </p:cNvPr>
          <p:cNvCxnSpPr>
            <a:cxnSpLocks/>
            <a:stCxn id="14" idx="0"/>
            <a:endCxn id="9" idx="2"/>
          </p:cNvCxnSpPr>
          <p:nvPr/>
        </p:nvCxnSpPr>
        <p:spPr>
          <a:xfrm rot="16200000" flipV="1">
            <a:off x="6744613" y="2931642"/>
            <a:ext cx="665220" cy="1524293"/>
          </a:xfrm>
          <a:prstGeom prst="bentConnector3">
            <a:avLst>
              <a:gd name="adj1" fmla="val 50000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17">
            <a:extLst>
              <a:ext uri="{FF2B5EF4-FFF2-40B4-BE49-F238E27FC236}">
                <a16:creationId xmlns:a16="http://schemas.microsoft.com/office/drawing/2014/main" id="{9FFC0A19-5A2C-4582-5F0F-96E7821E4F09}"/>
              </a:ext>
            </a:extLst>
          </p:cNvPr>
          <p:cNvCxnSpPr>
            <a:stCxn id="12" idx="2"/>
            <a:endCxn id="17" idx="0"/>
          </p:cNvCxnSpPr>
          <p:nvPr/>
        </p:nvCxnSpPr>
        <p:spPr>
          <a:xfrm rot="5400000">
            <a:off x="3522184" y="3857820"/>
            <a:ext cx="558238" cy="19789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19">
            <a:extLst>
              <a:ext uri="{FF2B5EF4-FFF2-40B4-BE49-F238E27FC236}">
                <a16:creationId xmlns:a16="http://schemas.microsoft.com/office/drawing/2014/main" id="{21FAB7FE-2563-C5BA-7E8F-0F5F3F6A4C16}"/>
              </a:ext>
            </a:extLst>
          </p:cNvPr>
          <p:cNvCxnSpPr>
            <a:cxnSpLocks/>
            <a:stCxn id="12" idx="2"/>
            <a:endCxn id="20" idx="0"/>
          </p:cNvCxnSpPr>
          <p:nvPr/>
        </p:nvCxnSpPr>
        <p:spPr>
          <a:xfrm rot="5400000">
            <a:off x="4222835" y="4558471"/>
            <a:ext cx="558238" cy="57765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22">
            <a:extLst>
              <a:ext uri="{FF2B5EF4-FFF2-40B4-BE49-F238E27FC236}">
                <a16:creationId xmlns:a16="http://schemas.microsoft.com/office/drawing/2014/main" id="{2FD802CF-15D8-7902-8737-FE52AE055ACB}"/>
              </a:ext>
            </a:extLst>
          </p:cNvPr>
          <p:cNvCxnSpPr>
            <a:stCxn id="12" idx="2"/>
            <a:endCxn id="23" idx="0"/>
          </p:cNvCxnSpPr>
          <p:nvPr/>
        </p:nvCxnSpPr>
        <p:spPr>
          <a:xfrm rot="16200000" flipH="1">
            <a:off x="4923485" y="4435477"/>
            <a:ext cx="558238" cy="82364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25">
            <a:extLst>
              <a:ext uri="{FF2B5EF4-FFF2-40B4-BE49-F238E27FC236}">
                <a16:creationId xmlns:a16="http://schemas.microsoft.com/office/drawing/2014/main" id="{1C0F3940-2F9F-C81A-85A2-804BA71C60DF}"/>
              </a:ext>
            </a:extLst>
          </p:cNvPr>
          <p:cNvCxnSpPr>
            <a:cxnSpLocks/>
            <a:stCxn id="15" idx="2"/>
            <a:endCxn id="26" idx="0"/>
          </p:cNvCxnSpPr>
          <p:nvPr/>
        </p:nvCxnSpPr>
        <p:spPr>
          <a:xfrm rot="5400000">
            <a:off x="7148430" y="4435478"/>
            <a:ext cx="558238" cy="823643"/>
          </a:xfrm>
          <a:prstGeom prst="bentConnector3">
            <a:avLst>
              <a:gd name="adj1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28">
            <a:extLst>
              <a:ext uri="{FF2B5EF4-FFF2-40B4-BE49-F238E27FC236}">
                <a16:creationId xmlns:a16="http://schemas.microsoft.com/office/drawing/2014/main" id="{18F835B3-4BC8-7DC2-EBF1-B7FC270D8049}"/>
              </a:ext>
            </a:extLst>
          </p:cNvPr>
          <p:cNvCxnSpPr>
            <a:cxnSpLocks/>
            <a:stCxn id="15" idx="2"/>
            <a:endCxn id="29" idx="0"/>
          </p:cNvCxnSpPr>
          <p:nvPr/>
        </p:nvCxnSpPr>
        <p:spPr>
          <a:xfrm rot="16200000" flipH="1">
            <a:off x="7849080" y="4558470"/>
            <a:ext cx="558238" cy="577658"/>
          </a:xfrm>
          <a:prstGeom prst="bentConnector3">
            <a:avLst>
              <a:gd name="adj1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31">
            <a:extLst>
              <a:ext uri="{FF2B5EF4-FFF2-40B4-BE49-F238E27FC236}">
                <a16:creationId xmlns:a16="http://schemas.microsoft.com/office/drawing/2014/main" id="{AA9F6DA7-027C-5624-7DBA-06B7955FCA0C}"/>
              </a:ext>
            </a:extLst>
          </p:cNvPr>
          <p:cNvCxnSpPr>
            <a:cxnSpLocks/>
            <a:stCxn id="15" idx="2"/>
            <a:endCxn id="32" idx="0"/>
          </p:cNvCxnSpPr>
          <p:nvPr/>
        </p:nvCxnSpPr>
        <p:spPr>
          <a:xfrm rot="16200000" flipH="1">
            <a:off x="8549731" y="3857819"/>
            <a:ext cx="558238" cy="1978959"/>
          </a:xfrm>
          <a:prstGeom prst="bentConnector3">
            <a:avLst>
              <a:gd name="adj1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">
            <a:extLst>
              <a:ext uri="{FF2B5EF4-FFF2-40B4-BE49-F238E27FC236}">
                <a16:creationId xmlns:a16="http://schemas.microsoft.com/office/drawing/2014/main" id="{515A5DB8-C63F-3E7F-5641-5E992B9DB58E}"/>
              </a:ext>
            </a:extLst>
          </p:cNvPr>
          <p:cNvSpPr/>
          <p:nvPr/>
        </p:nvSpPr>
        <p:spPr>
          <a:xfrm>
            <a:off x="3830799" y="4026400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3" name="Rectangle 41">
            <a:extLst>
              <a:ext uri="{FF2B5EF4-FFF2-40B4-BE49-F238E27FC236}">
                <a16:creationId xmlns:a16="http://schemas.microsoft.com/office/drawing/2014/main" id="{9373B8BB-6B88-AB72-EB7A-859477A90B2B}"/>
              </a:ext>
            </a:extLst>
          </p:cNvPr>
          <p:cNvSpPr/>
          <p:nvPr/>
        </p:nvSpPr>
        <p:spPr>
          <a:xfrm>
            <a:off x="6879387" y="4026796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4" name="Rectangle 42">
            <a:extLst>
              <a:ext uri="{FF2B5EF4-FFF2-40B4-BE49-F238E27FC236}">
                <a16:creationId xmlns:a16="http://schemas.microsoft.com/office/drawing/2014/main" id="{0746E844-A3F9-EBF0-7ED1-03BB036B328A}"/>
              </a:ext>
            </a:extLst>
          </p:cNvPr>
          <p:cNvSpPr/>
          <p:nvPr/>
        </p:nvSpPr>
        <p:spPr>
          <a:xfrm>
            <a:off x="5355093" y="2819794"/>
            <a:ext cx="494299" cy="54138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5" name="Rectangle 43">
            <a:extLst>
              <a:ext uri="{FF2B5EF4-FFF2-40B4-BE49-F238E27FC236}">
                <a16:creationId xmlns:a16="http://schemas.microsoft.com/office/drawing/2014/main" id="{BF5C5358-F4F8-BED8-FF51-DBF3F05FD1A0}"/>
              </a:ext>
            </a:extLst>
          </p:cNvPr>
          <p:cNvSpPr/>
          <p:nvPr/>
        </p:nvSpPr>
        <p:spPr>
          <a:xfrm>
            <a:off x="2150804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C6977452-7D8A-7EDA-13A8-ED526268E7F6}"/>
              </a:ext>
            </a:extLst>
          </p:cNvPr>
          <p:cNvSpPr/>
          <p:nvPr/>
        </p:nvSpPr>
        <p:spPr>
          <a:xfrm>
            <a:off x="3552105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A0D911B0-28BF-1EB1-496B-D642FD2CA5F4}"/>
              </a:ext>
            </a:extLst>
          </p:cNvPr>
          <p:cNvSpPr/>
          <p:nvPr/>
        </p:nvSpPr>
        <p:spPr>
          <a:xfrm>
            <a:off x="4953407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508CE9E9-8D5C-01ED-72F5-D8F39DD9FFA9}"/>
              </a:ext>
            </a:extLst>
          </p:cNvPr>
          <p:cNvSpPr/>
          <p:nvPr/>
        </p:nvSpPr>
        <p:spPr>
          <a:xfrm>
            <a:off x="6354708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9" name="Rectangle 47">
            <a:extLst>
              <a:ext uri="{FF2B5EF4-FFF2-40B4-BE49-F238E27FC236}">
                <a16:creationId xmlns:a16="http://schemas.microsoft.com/office/drawing/2014/main" id="{91B6A3D3-BBEB-81B3-BFB8-867C6E9943DF}"/>
              </a:ext>
            </a:extLst>
          </p:cNvPr>
          <p:cNvSpPr/>
          <p:nvPr/>
        </p:nvSpPr>
        <p:spPr>
          <a:xfrm>
            <a:off x="7756010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50" name="Rectangle 48">
            <a:extLst>
              <a:ext uri="{FF2B5EF4-FFF2-40B4-BE49-F238E27FC236}">
                <a16:creationId xmlns:a16="http://schemas.microsoft.com/office/drawing/2014/main" id="{ADF901A1-1AEE-4E50-C140-40CB269520AC}"/>
              </a:ext>
            </a:extLst>
          </p:cNvPr>
          <p:cNvSpPr/>
          <p:nvPr/>
        </p:nvSpPr>
        <p:spPr>
          <a:xfrm>
            <a:off x="9157311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DD7DD7-CF38-DFCA-863E-2CEEADCE1387}"/>
              </a:ext>
            </a:extLst>
          </p:cNvPr>
          <p:cNvSpPr txBox="1"/>
          <p:nvPr/>
        </p:nvSpPr>
        <p:spPr>
          <a:xfrm>
            <a:off x="10741994" y="6627168"/>
            <a:ext cx="16315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err="1">
                <a:solidFill>
                  <a:schemeClr val="bg1">
                    <a:lumMod val="75000"/>
                  </a:schemeClr>
                </a:solidFill>
              </a:rPr>
              <a:t>organigrammvorlagen.de</a:t>
            </a:r>
            <a:endParaRPr lang="es-ES" sz="9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444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</Words>
  <Application>Microsoft Office PowerPoint</Application>
  <PresentationFormat>Panorámica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organigrammvorlagen.de</dc:creator>
  <cp:lastModifiedBy>H1077</cp:lastModifiedBy>
  <cp:revision>2</cp:revision>
  <dcterms:created xsi:type="dcterms:W3CDTF">2026-02-28T11:09:51Z</dcterms:created>
  <dcterms:modified xsi:type="dcterms:W3CDTF">2026-03-20T16:32:00Z</dcterms:modified>
</cp:coreProperties>
</file>